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86" r:id="rId4"/>
    <p:sldId id="272" r:id="rId5"/>
    <p:sldId id="273" r:id="rId6"/>
    <p:sldId id="279" r:id="rId7"/>
    <p:sldId id="294" r:id="rId8"/>
    <p:sldId id="263" r:id="rId9"/>
    <p:sldId id="264" r:id="rId10"/>
    <p:sldId id="271" r:id="rId11"/>
    <p:sldId id="278" r:id="rId12"/>
    <p:sldId id="277" r:id="rId13"/>
    <p:sldId id="280" r:id="rId14"/>
    <p:sldId id="275" r:id="rId15"/>
    <p:sldId id="276" r:id="rId16"/>
    <p:sldId id="281" r:id="rId17"/>
    <p:sldId id="282" r:id="rId18"/>
    <p:sldId id="283" r:id="rId19"/>
    <p:sldId id="285" r:id="rId20"/>
    <p:sldId id="287" r:id="rId21"/>
    <p:sldId id="288" r:id="rId22"/>
    <p:sldId id="289" r:id="rId23"/>
    <p:sldId id="290" r:id="rId24"/>
    <p:sldId id="291" r:id="rId25"/>
    <p:sldId id="292" r:id="rId26"/>
    <p:sldId id="29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58940-1FC3-4AFF-8B77-70F2C78DCC15}" type="datetimeFigureOut">
              <a:rPr lang="en-CA" smtClean="0"/>
              <a:t>2019-12-22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D9F41-8112-4920-8A35-B176F3F076E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8309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58940-1FC3-4AFF-8B77-70F2C78DCC15}" type="datetimeFigureOut">
              <a:rPr lang="en-CA" smtClean="0"/>
              <a:t>2019-12-22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D9F41-8112-4920-8A35-B176F3F076E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5882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58940-1FC3-4AFF-8B77-70F2C78DCC15}" type="datetimeFigureOut">
              <a:rPr lang="en-CA" smtClean="0"/>
              <a:t>2019-12-22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D9F41-8112-4920-8A35-B176F3F076E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2301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58940-1FC3-4AFF-8B77-70F2C78DCC15}" type="datetimeFigureOut">
              <a:rPr lang="en-CA" smtClean="0"/>
              <a:t>2019-12-22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D9F41-8112-4920-8A35-B176F3F076E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54230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58940-1FC3-4AFF-8B77-70F2C78DCC15}" type="datetimeFigureOut">
              <a:rPr lang="en-CA" smtClean="0"/>
              <a:t>2019-12-22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D9F41-8112-4920-8A35-B176F3F076E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76880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58940-1FC3-4AFF-8B77-70F2C78DCC15}" type="datetimeFigureOut">
              <a:rPr lang="en-CA" smtClean="0"/>
              <a:t>2019-12-22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D9F41-8112-4920-8A35-B176F3F076E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79025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58940-1FC3-4AFF-8B77-70F2C78DCC15}" type="datetimeFigureOut">
              <a:rPr lang="en-CA" smtClean="0"/>
              <a:t>2019-12-22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D9F41-8112-4920-8A35-B176F3F076E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10005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58940-1FC3-4AFF-8B77-70F2C78DCC15}" type="datetimeFigureOut">
              <a:rPr lang="en-CA" smtClean="0"/>
              <a:t>2019-12-22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D9F41-8112-4920-8A35-B176F3F076E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05353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58940-1FC3-4AFF-8B77-70F2C78DCC15}" type="datetimeFigureOut">
              <a:rPr lang="en-CA" smtClean="0"/>
              <a:t>2019-12-22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D9F41-8112-4920-8A35-B176F3F076E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74588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58940-1FC3-4AFF-8B77-70F2C78DCC15}" type="datetimeFigureOut">
              <a:rPr lang="en-CA" smtClean="0"/>
              <a:t>2019-12-22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D9F41-8112-4920-8A35-B176F3F076E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09517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58940-1FC3-4AFF-8B77-70F2C78DCC15}" type="datetimeFigureOut">
              <a:rPr lang="en-CA" smtClean="0"/>
              <a:t>2019-12-22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D9F41-8112-4920-8A35-B176F3F076E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59483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58940-1FC3-4AFF-8B77-70F2C78DCC15}" type="datetimeFigureOut">
              <a:rPr lang="en-CA" smtClean="0"/>
              <a:t>2019-12-22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D9F41-8112-4920-8A35-B176F3F076E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47666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3212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53525" y="419100"/>
            <a:ext cx="25146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i="1" dirty="0" smtClean="0">
                <a:solidFill>
                  <a:schemeClr val="bg1"/>
                </a:solidFill>
              </a:rPr>
              <a:t>Joseph, Mary and Jesus… escape to Egypt.</a:t>
            </a:r>
          </a:p>
          <a:p>
            <a:endParaRPr lang="en-CA" sz="2000" dirty="0">
              <a:solidFill>
                <a:schemeClr val="bg1"/>
              </a:solidFill>
            </a:endParaRPr>
          </a:p>
          <a:p>
            <a:r>
              <a:rPr lang="en-CA" sz="2000" dirty="0" smtClean="0">
                <a:solidFill>
                  <a:schemeClr val="bg1"/>
                </a:solidFill>
              </a:rPr>
              <a:t>        Matthew 2:13</a:t>
            </a:r>
            <a:endParaRPr lang="en-CA" sz="20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67" y="161925"/>
            <a:ext cx="878205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50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10625" y="419100"/>
            <a:ext cx="28575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i="1" dirty="0" smtClean="0">
                <a:solidFill>
                  <a:schemeClr val="bg1"/>
                </a:solidFill>
              </a:rPr>
              <a:t>…the massacre of the innocents.</a:t>
            </a:r>
          </a:p>
          <a:p>
            <a:r>
              <a:rPr lang="en-CA" sz="2000" dirty="0" smtClean="0">
                <a:solidFill>
                  <a:schemeClr val="bg1"/>
                </a:solidFill>
              </a:rPr>
              <a:t>	Matthew 2:16</a:t>
            </a:r>
            <a:endParaRPr lang="en-CA" sz="20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" y="123825"/>
            <a:ext cx="7562850" cy="661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69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15425" y="419100"/>
            <a:ext cx="25527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i="1" dirty="0" smtClean="0">
                <a:solidFill>
                  <a:schemeClr val="bg1"/>
                </a:solidFill>
              </a:rPr>
              <a:t>…the boy Jesus at the Temple… age 12.</a:t>
            </a:r>
          </a:p>
          <a:p>
            <a:r>
              <a:rPr lang="en-CA" sz="2000" dirty="0" smtClean="0">
                <a:solidFill>
                  <a:schemeClr val="bg1"/>
                </a:solidFill>
              </a:rPr>
              <a:t>	Luke 2:46</a:t>
            </a:r>
            <a:endParaRPr lang="en-CA" sz="20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4" y="133350"/>
            <a:ext cx="7572376" cy="653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84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15425" y="419100"/>
            <a:ext cx="2552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i="1" dirty="0" smtClean="0">
                <a:solidFill>
                  <a:schemeClr val="bg1"/>
                </a:solidFill>
              </a:rPr>
              <a:t>Jesus Christ…</a:t>
            </a:r>
          </a:p>
          <a:p>
            <a:r>
              <a:rPr lang="en-CA" sz="2800" i="1" dirty="0" smtClean="0">
                <a:solidFill>
                  <a:schemeClr val="bg1"/>
                </a:solidFill>
              </a:rPr>
              <a:t>the healer</a:t>
            </a:r>
            <a:endParaRPr lang="en-CA" sz="20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49" y="219074"/>
            <a:ext cx="7500488" cy="467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33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086725" y="685800"/>
            <a:ext cx="304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i="1" dirty="0" smtClean="0">
                <a:solidFill>
                  <a:schemeClr val="bg1"/>
                </a:solidFill>
              </a:rPr>
              <a:t>…woman with a bleeding disorder for 12 years…</a:t>
            </a:r>
          </a:p>
          <a:p>
            <a:r>
              <a:rPr lang="en-CA" sz="2000" dirty="0" smtClean="0">
                <a:solidFill>
                  <a:schemeClr val="bg1"/>
                </a:solidFill>
              </a:rPr>
              <a:t>		Luke 8:43</a:t>
            </a:r>
            <a:endParaRPr lang="en-CA" sz="200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" y="104775"/>
            <a:ext cx="5353050" cy="665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73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123967"/>
            <a:ext cx="8592190" cy="65816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15425" y="419100"/>
            <a:ext cx="25527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i="1" dirty="0" smtClean="0">
                <a:solidFill>
                  <a:schemeClr val="bg1"/>
                </a:solidFill>
              </a:rPr>
              <a:t>…woman who was disabled for 18 years…</a:t>
            </a:r>
          </a:p>
          <a:p>
            <a:r>
              <a:rPr lang="en-CA" sz="2000" dirty="0" smtClean="0">
                <a:solidFill>
                  <a:schemeClr val="bg1"/>
                </a:solidFill>
              </a:rPr>
              <a:t>	Luke 13:10</a:t>
            </a:r>
            <a:endParaRPr lang="en-CA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89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15425" y="419100"/>
            <a:ext cx="25527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i="1" dirty="0" smtClean="0">
                <a:solidFill>
                  <a:schemeClr val="bg1"/>
                </a:solidFill>
              </a:rPr>
              <a:t>…Jesus healing the man born blind…</a:t>
            </a:r>
          </a:p>
          <a:p>
            <a:r>
              <a:rPr lang="en-CA" sz="2000" dirty="0" smtClean="0">
                <a:solidFill>
                  <a:schemeClr val="bg1"/>
                </a:solidFill>
              </a:rPr>
              <a:t>	John 9:6</a:t>
            </a:r>
            <a:endParaRPr lang="en-CA" sz="20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59" y="200025"/>
            <a:ext cx="8608242" cy="641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03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15425" y="419100"/>
            <a:ext cx="25527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i="1" dirty="0" smtClean="0">
                <a:solidFill>
                  <a:schemeClr val="bg1"/>
                </a:solidFill>
              </a:rPr>
              <a:t>…Jesus heals a leper…</a:t>
            </a:r>
          </a:p>
          <a:p>
            <a:r>
              <a:rPr lang="en-CA" sz="2000" dirty="0" smtClean="0">
                <a:solidFill>
                  <a:schemeClr val="bg1"/>
                </a:solidFill>
              </a:rPr>
              <a:t>	Luke 5:12</a:t>
            </a:r>
            <a:endParaRPr lang="en-CA" sz="20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50" y="298449"/>
            <a:ext cx="8364372" cy="511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52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15425" y="419100"/>
            <a:ext cx="25527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i="1" dirty="0" smtClean="0">
                <a:solidFill>
                  <a:schemeClr val="bg1"/>
                </a:solidFill>
              </a:rPr>
              <a:t>…Jesus raises Lazarus from the dead…</a:t>
            </a:r>
          </a:p>
          <a:p>
            <a:r>
              <a:rPr lang="en-CA" sz="2000" dirty="0" smtClean="0">
                <a:solidFill>
                  <a:schemeClr val="bg1"/>
                </a:solidFill>
              </a:rPr>
              <a:t>	John 11:43</a:t>
            </a:r>
            <a:endParaRPr lang="en-CA" sz="20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17" y="128256"/>
            <a:ext cx="7981951" cy="658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30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333" y="3547533"/>
            <a:ext cx="5943601" cy="32088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49" y="90489"/>
            <a:ext cx="5863391" cy="345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57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46776"/>
            <a:ext cx="11430000" cy="59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81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376" y="694267"/>
            <a:ext cx="9766512" cy="360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11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34933" y="618067"/>
            <a:ext cx="755226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CA" sz="3200" dirty="0" smtClean="0">
                <a:solidFill>
                  <a:schemeClr val="bg1"/>
                </a:solidFill>
              </a:rPr>
              <a:t>In dark times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CA" sz="3200" dirty="0" smtClean="0">
                <a:solidFill>
                  <a:schemeClr val="bg1"/>
                </a:solidFill>
              </a:rPr>
              <a:t>In difficult times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CA" sz="3200" dirty="0" smtClean="0">
                <a:solidFill>
                  <a:schemeClr val="bg1"/>
                </a:solidFill>
              </a:rPr>
              <a:t>In times determined for you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CA" sz="3200" dirty="0" smtClean="0">
                <a:solidFill>
                  <a:schemeClr val="bg1"/>
                </a:solidFill>
              </a:rPr>
              <a:t>In God moments, divinely appointed </a:t>
            </a:r>
            <a:endParaRPr lang="en-CA" sz="32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66" y="203200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10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34933" y="618067"/>
            <a:ext cx="7552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endParaRPr lang="en-CA" sz="32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284" y="751576"/>
            <a:ext cx="9484250" cy="496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57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34933" y="618067"/>
            <a:ext cx="7552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endParaRPr lang="en-CA" sz="32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84" y="469496"/>
            <a:ext cx="2802596" cy="146669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76600" y="287867"/>
            <a:ext cx="842433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>
                <a:solidFill>
                  <a:schemeClr val="bg1"/>
                </a:solidFill>
              </a:rPr>
              <a:t>Responsive </a:t>
            </a:r>
            <a:r>
              <a:rPr lang="en-CA" sz="2800" dirty="0">
                <a:solidFill>
                  <a:schemeClr val="bg1"/>
                </a:solidFill>
              </a:rPr>
              <a:t>Reading</a:t>
            </a:r>
            <a:r>
              <a:rPr lang="en-CA" sz="2800" dirty="0" smtClean="0">
                <a:solidFill>
                  <a:schemeClr val="bg1"/>
                </a:solidFill>
              </a:rPr>
              <a:t>:</a:t>
            </a:r>
          </a:p>
          <a:p>
            <a:endParaRPr lang="en-CA" sz="2800" dirty="0">
              <a:solidFill>
                <a:schemeClr val="bg1"/>
              </a:solidFill>
            </a:endParaRPr>
          </a:p>
          <a:p>
            <a:r>
              <a:rPr lang="en-CA" sz="2800" i="1" dirty="0" smtClean="0">
                <a:solidFill>
                  <a:schemeClr val="bg1"/>
                </a:solidFill>
              </a:rPr>
              <a:t>Leader: How </a:t>
            </a:r>
            <a:r>
              <a:rPr lang="en-CA" sz="2800" i="1" dirty="0">
                <a:solidFill>
                  <a:schemeClr val="bg1"/>
                </a:solidFill>
              </a:rPr>
              <a:t>is God with us? </a:t>
            </a:r>
          </a:p>
          <a:p>
            <a:r>
              <a:rPr lang="en-CA" sz="2800" i="1" dirty="0" smtClean="0">
                <a:solidFill>
                  <a:schemeClr val="bg1"/>
                </a:solidFill>
              </a:rPr>
              <a:t>People: He </a:t>
            </a:r>
            <a:r>
              <a:rPr lang="en-CA" sz="2800" i="1" dirty="0">
                <a:solidFill>
                  <a:schemeClr val="bg1"/>
                </a:solidFill>
              </a:rPr>
              <a:t>is with us by His </a:t>
            </a:r>
            <a:r>
              <a:rPr lang="en-CA" sz="2800" i="1" dirty="0" smtClean="0">
                <a:solidFill>
                  <a:schemeClr val="bg1"/>
                </a:solidFill>
              </a:rPr>
              <a:t>Spirit.</a:t>
            </a:r>
            <a:endParaRPr lang="en-CA" sz="2800" dirty="0">
              <a:solidFill>
                <a:schemeClr val="bg1"/>
              </a:solidFill>
            </a:endParaRPr>
          </a:p>
          <a:p>
            <a:r>
              <a:rPr lang="en-CA" sz="2800" i="1" dirty="0">
                <a:solidFill>
                  <a:schemeClr val="bg1"/>
                </a:solidFill>
              </a:rPr>
              <a:t> </a:t>
            </a:r>
            <a:endParaRPr lang="en-CA" sz="2800" dirty="0">
              <a:solidFill>
                <a:schemeClr val="bg1"/>
              </a:solidFill>
            </a:endParaRPr>
          </a:p>
          <a:p>
            <a:r>
              <a:rPr lang="en-CA" sz="2800" i="1" dirty="0" smtClean="0">
                <a:solidFill>
                  <a:schemeClr val="bg1"/>
                </a:solidFill>
              </a:rPr>
              <a:t>Leader: </a:t>
            </a:r>
            <a:r>
              <a:rPr lang="en-CA" sz="2800" i="1" dirty="0">
                <a:solidFill>
                  <a:schemeClr val="bg1"/>
                </a:solidFill>
              </a:rPr>
              <a:t>H</a:t>
            </a:r>
            <a:r>
              <a:rPr lang="en-CA" sz="2800" i="1" dirty="0" smtClean="0">
                <a:solidFill>
                  <a:schemeClr val="bg1"/>
                </a:solidFill>
              </a:rPr>
              <a:t>ow </a:t>
            </a:r>
            <a:r>
              <a:rPr lang="en-CA" sz="2800" i="1" dirty="0">
                <a:solidFill>
                  <a:schemeClr val="bg1"/>
                </a:solidFill>
              </a:rPr>
              <a:t>is God incarnate today? </a:t>
            </a:r>
            <a:endParaRPr lang="en-CA" sz="2800" i="1" dirty="0" smtClean="0">
              <a:solidFill>
                <a:schemeClr val="bg1"/>
              </a:solidFill>
            </a:endParaRPr>
          </a:p>
          <a:p>
            <a:r>
              <a:rPr lang="en-CA" sz="2800" i="1" dirty="0" smtClean="0">
                <a:solidFill>
                  <a:schemeClr val="bg1"/>
                </a:solidFill>
              </a:rPr>
              <a:t>People: He is incarnate through us, the </a:t>
            </a:r>
            <a:r>
              <a:rPr lang="en-CA" sz="2800" i="1" dirty="0">
                <a:solidFill>
                  <a:schemeClr val="bg1"/>
                </a:solidFill>
              </a:rPr>
              <a:t>body of </a:t>
            </a:r>
            <a:r>
              <a:rPr lang="en-CA" sz="2800" i="1" dirty="0" smtClean="0">
                <a:solidFill>
                  <a:schemeClr val="bg1"/>
                </a:solidFill>
              </a:rPr>
              <a:t>Christ.</a:t>
            </a:r>
            <a:endParaRPr lang="en-CA" sz="2800" dirty="0">
              <a:solidFill>
                <a:schemeClr val="bg1"/>
              </a:solidFill>
            </a:endParaRPr>
          </a:p>
          <a:p>
            <a:r>
              <a:rPr lang="en-CA" sz="2800" i="1" dirty="0">
                <a:solidFill>
                  <a:schemeClr val="bg1"/>
                </a:solidFill>
              </a:rPr>
              <a:t> </a:t>
            </a:r>
            <a:endParaRPr lang="en-CA" sz="2800" dirty="0">
              <a:solidFill>
                <a:schemeClr val="bg1"/>
              </a:solidFill>
            </a:endParaRPr>
          </a:p>
          <a:p>
            <a:r>
              <a:rPr lang="en-CA" sz="2800" i="1" dirty="0" smtClean="0">
                <a:solidFill>
                  <a:schemeClr val="bg1"/>
                </a:solidFill>
              </a:rPr>
              <a:t>Leader: So </a:t>
            </a:r>
            <a:r>
              <a:rPr lang="en-CA" sz="2800" i="1" dirty="0">
                <a:solidFill>
                  <a:schemeClr val="bg1"/>
                </a:solidFill>
              </a:rPr>
              <a:t>when someone is suffering? </a:t>
            </a:r>
            <a:endParaRPr lang="en-CA" sz="2800" i="1" dirty="0" smtClean="0">
              <a:solidFill>
                <a:schemeClr val="bg1"/>
              </a:solidFill>
            </a:endParaRPr>
          </a:p>
          <a:p>
            <a:r>
              <a:rPr lang="en-CA" sz="2800" i="1" dirty="0" smtClean="0">
                <a:solidFill>
                  <a:schemeClr val="bg1"/>
                </a:solidFill>
              </a:rPr>
              <a:t>People: We </a:t>
            </a:r>
            <a:r>
              <a:rPr lang="en-CA" sz="2800" i="1" dirty="0">
                <a:solidFill>
                  <a:schemeClr val="bg1"/>
                </a:solidFill>
              </a:rPr>
              <a:t>are His Body, </a:t>
            </a:r>
            <a:r>
              <a:rPr lang="en-CA" sz="2800" i="1" dirty="0" smtClean="0">
                <a:solidFill>
                  <a:schemeClr val="bg1"/>
                </a:solidFill>
              </a:rPr>
              <a:t>showing </a:t>
            </a:r>
            <a:r>
              <a:rPr lang="en-CA" sz="2800" i="1" dirty="0">
                <a:solidFill>
                  <a:schemeClr val="bg1"/>
                </a:solidFill>
              </a:rPr>
              <a:t>God’s </a:t>
            </a:r>
            <a:r>
              <a:rPr lang="en-CA" sz="2800" i="1" dirty="0" smtClean="0">
                <a:solidFill>
                  <a:schemeClr val="bg1"/>
                </a:solidFill>
              </a:rPr>
              <a:t>presence.</a:t>
            </a:r>
            <a:endParaRPr lang="en-CA" sz="2800" dirty="0">
              <a:solidFill>
                <a:schemeClr val="bg1"/>
              </a:solidFill>
            </a:endParaRPr>
          </a:p>
          <a:p>
            <a:r>
              <a:rPr lang="en-CA" sz="2800" i="1" dirty="0">
                <a:solidFill>
                  <a:schemeClr val="bg1"/>
                </a:solidFill>
              </a:rPr>
              <a:t> </a:t>
            </a:r>
            <a:endParaRPr lang="en-CA" sz="2800" dirty="0">
              <a:solidFill>
                <a:schemeClr val="bg1"/>
              </a:solidFill>
            </a:endParaRPr>
          </a:p>
          <a:p>
            <a:endParaRPr lang="en-CA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17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34933" y="618067"/>
            <a:ext cx="7552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endParaRPr lang="en-CA" sz="32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37" y="379042"/>
            <a:ext cx="2802596" cy="146669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76600" y="287867"/>
            <a:ext cx="8424333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>
                <a:solidFill>
                  <a:schemeClr val="bg1"/>
                </a:solidFill>
              </a:rPr>
              <a:t>Responsive </a:t>
            </a:r>
            <a:r>
              <a:rPr lang="en-CA" sz="2800" dirty="0">
                <a:solidFill>
                  <a:schemeClr val="bg1"/>
                </a:solidFill>
              </a:rPr>
              <a:t>Reading</a:t>
            </a:r>
            <a:r>
              <a:rPr lang="en-CA" sz="2800" dirty="0" smtClean="0">
                <a:solidFill>
                  <a:schemeClr val="bg1"/>
                </a:solidFill>
              </a:rPr>
              <a:t>:</a:t>
            </a:r>
          </a:p>
          <a:p>
            <a:endParaRPr lang="en-CA" sz="2800" dirty="0">
              <a:solidFill>
                <a:schemeClr val="bg1"/>
              </a:solidFill>
            </a:endParaRPr>
          </a:p>
          <a:p>
            <a:r>
              <a:rPr lang="en-CA" sz="2800" i="1" dirty="0">
                <a:solidFill>
                  <a:schemeClr val="bg1"/>
                </a:solidFill>
              </a:rPr>
              <a:t>Leader: W</a:t>
            </a:r>
            <a:r>
              <a:rPr lang="en-CA" sz="2800" i="1" dirty="0" smtClean="0">
                <a:solidFill>
                  <a:schemeClr val="bg1"/>
                </a:solidFill>
              </a:rPr>
              <a:t>hen </a:t>
            </a:r>
            <a:r>
              <a:rPr lang="en-CA" sz="2800" i="1" dirty="0">
                <a:solidFill>
                  <a:schemeClr val="bg1"/>
                </a:solidFill>
              </a:rPr>
              <a:t>someone </a:t>
            </a:r>
            <a:r>
              <a:rPr lang="en-CA" sz="2800" i="1" dirty="0" smtClean="0">
                <a:solidFill>
                  <a:schemeClr val="bg1"/>
                </a:solidFill>
              </a:rPr>
              <a:t>has no voice? </a:t>
            </a:r>
            <a:endParaRPr lang="en-CA" sz="2800" i="1" dirty="0">
              <a:solidFill>
                <a:schemeClr val="bg1"/>
              </a:solidFill>
            </a:endParaRPr>
          </a:p>
          <a:p>
            <a:r>
              <a:rPr lang="en-CA" sz="2800" i="1" dirty="0">
                <a:solidFill>
                  <a:schemeClr val="bg1"/>
                </a:solidFill>
              </a:rPr>
              <a:t>People: We are His Body, God’s listening ear.</a:t>
            </a:r>
            <a:endParaRPr lang="en-CA" sz="2800" dirty="0">
              <a:solidFill>
                <a:schemeClr val="bg1"/>
              </a:solidFill>
            </a:endParaRPr>
          </a:p>
          <a:p>
            <a:r>
              <a:rPr lang="en-CA" sz="2800" i="1" dirty="0">
                <a:solidFill>
                  <a:schemeClr val="bg1"/>
                </a:solidFill>
              </a:rPr>
              <a:t> </a:t>
            </a:r>
            <a:endParaRPr lang="en-CA" sz="2800" dirty="0">
              <a:solidFill>
                <a:schemeClr val="bg1"/>
              </a:solidFill>
            </a:endParaRPr>
          </a:p>
          <a:p>
            <a:r>
              <a:rPr lang="en-CA" sz="2800" i="1" dirty="0">
                <a:solidFill>
                  <a:schemeClr val="bg1"/>
                </a:solidFill>
              </a:rPr>
              <a:t>Leader: </a:t>
            </a:r>
            <a:r>
              <a:rPr lang="en-CA" sz="2800" i="1" dirty="0" smtClean="0">
                <a:solidFill>
                  <a:schemeClr val="bg1"/>
                </a:solidFill>
              </a:rPr>
              <a:t>When someone </a:t>
            </a:r>
            <a:r>
              <a:rPr lang="en-CA" sz="2800" i="1" dirty="0">
                <a:solidFill>
                  <a:schemeClr val="bg1"/>
                </a:solidFill>
              </a:rPr>
              <a:t>needs </a:t>
            </a:r>
            <a:r>
              <a:rPr lang="en-CA" sz="2800" i="1" dirty="0" smtClean="0">
                <a:solidFill>
                  <a:schemeClr val="bg1"/>
                </a:solidFill>
              </a:rPr>
              <a:t>to cry? </a:t>
            </a:r>
            <a:endParaRPr lang="en-CA" sz="2800" i="1" dirty="0">
              <a:solidFill>
                <a:schemeClr val="bg1"/>
              </a:solidFill>
            </a:endParaRPr>
          </a:p>
          <a:p>
            <a:r>
              <a:rPr lang="en-CA" sz="2800" i="1" dirty="0">
                <a:solidFill>
                  <a:schemeClr val="bg1"/>
                </a:solidFill>
              </a:rPr>
              <a:t>People: We are His Body, God’s arms of love. </a:t>
            </a:r>
            <a:endParaRPr lang="en-CA" sz="2800" i="1" dirty="0" smtClean="0">
              <a:solidFill>
                <a:schemeClr val="bg1"/>
              </a:solidFill>
            </a:endParaRPr>
          </a:p>
          <a:p>
            <a:r>
              <a:rPr lang="en-CA" sz="2800" i="1" dirty="0">
                <a:solidFill>
                  <a:schemeClr val="bg1"/>
                </a:solidFill>
              </a:rPr>
              <a:t> </a:t>
            </a:r>
            <a:endParaRPr lang="en-CA" sz="2800" dirty="0">
              <a:solidFill>
                <a:schemeClr val="bg1"/>
              </a:solidFill>
            </a:endParaRPr>
          </a:p>
          <a:p>
            <a:r>
              <a:rPr lang="en-CA" sz="2800" i="1" dirty="0" smtClean="0">
                <a:solidFill>
                  <a:schemeClr val="bg1"/>
                </a:solidFill>
              </a:rPr>
              <a:t>Leader: When </a:t>
            </a:r>
            <a:r>
              <a:rPr lang="en-CA" sz="2800" i="1" dirty="0">
                <a:solidFill>
                  <a:schemeClr val="bg1"/>
                </a:solidFill>
              </a:rPr>
              <a:t>someone needs a meal? </a:t>
            </a:r>
            <a:endParaRPr lang="en-CA" sz="2800" i="1" dirty="0" smtClean="0">
              <a:solidFill>
                <a:schemeClr val="bg1"/>
              </a:solidFill>
            </a:endParaRPr>
          </a:p>
          <a:p>
            <a:r>
              <a:rPr lang="en-CA" sz="2800" i="1" dirty="0" smtClean="0">
                <a:solidFill>
                  <a:schemeClr val="bg1"/>
                </a:solidFill>
              </a:rPr>
              <a:t>People: We </a:t>
            </a:r>
            <a:r>
              <a:rPr lang="en-CA" sz="2800" i="1" dirty="0">
                <a:solidFill>
                  <a:schemeClr val="bg1"/>
                </a:solidFill>
              </a:rPr>
              <a:t>are His Body, God’s hands to </a:t>
            </a:r>
            <a:r>
              <a:rPr lang="en-CA" sz="2800" i="1" dirty="0" smtClean="0">
                <a:solidFill>
                  <a:schemeClr val="bg1"/>
                </a:solidFill>
              </a:rPr>
              <a:t>serve.</a:t>
            </a:r>
            <a:endParaRPr lang="en-CA" sz="2800" dirty="0">
              <a:solidFill>
                <a:schemeClr val="bg1"/>
              </a:solidFill>
            </a:endParaRPr>
          </a:p>
          <a:p>
            <a:r>
              <a:rPr lang="en-CA" sz="2800" i="1" dirty="0">
                <a:solidFill>
                  <a:schemeClr val="bg1"/>
                </a:solidFill>
              </a:rPr>
              <a:t> </a:t>
            </a:r>
            <a:endParaRPr lang="en-CA" sz="2800" dirty="0">
              <a:solidFill>
                <a:schemeClr val="bg1"/>
              </a:solidFill>
            </a:endParaRPr>
          </a:p>
          <a:p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06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34933" y="618067"/>
            <a:ext cx="7552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endParaRPr lang="en-CA" sz="32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37" y="379042"/>
            <a:ext cx="2802596" cy="146669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76600" y="287867"/>
            <a:ext cx="8424333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>
                <a:solidFill>
                  <a:schemeClr val="bg1"/>
                </a:solidFill>
              </a:rPr>
              <a:t>Responsive </a:t>
            </a:r>
            <a:r>
              <a:rPr lang="en-CA" sz="2800" dirty="0">
                <a:solidFill>
                  <a:schemeClr val="bg1"/>
                </a:solidFill>
              </a:rPr>
              <a:t>Reading</a:t>
            </a:r>
            <a:r>
              <a:rPr lang="en-CA" sz="2800" dirty="0" smtClean="0">
                <a:solidFill>
                  <a:schemeClr val="bg1"/>
                </a:solidFill>
              </a:rPr>
              <a:t>:</a:t>
            </a:r>
          </a:p>
          <a:p>
            <a:endParaRPr lang="en-CA" sz="2800" dirty="0">
              <a:solidFill>
                <a:schemeClr val="bg1"/>
              </a:solidFill>
            </a:endParaRPr>
          </a:p>
          <a:p>
            <a:r>
              <a:rPr lang="en-CA" sz="2800" i="1" dirty="0" smtClean="0">
                <a:solidFill>
                  <a:schemeClr val="bg1"/>
                </a:solidFill>
              </a:rPr>
              <a:t>Leader: Go then into God’s world and show His love.</a:t>
            </a:r>
          </a:p>
          <a:p>
            <a:r>
              <a:rPr lang="en-CA" sz="2800" i="1" dirty="0" smtClean="0">
                <a:solidFill>
                  <a:schemeClr val="bg1"/>
                </a:solidFill>
              </a:rPr>
              <a:t>People: We will go and we will love.</a:t>
            </a:r>
          </a:p>
          <a:p>
            <a:endParaRPr lang="en-CA" sz="2800" i="1" dirty="0">
              <a:solidFill>
                <a:schemeClr val="bg1"/>
              </a:solidFill>
            </a:endParaRPr>
          </a:p>
          <a:p>
            <a:r>
              <a:rPr lang="en-CA" sz="2800" i="1" dirty="0" smtClean="0">
                <a:solidFill>
                  <a:schemeClr val="bg1"/>
                </a:solidFill>
              </a:rPr>
              <a:t>Leader: See the ones that Jesus will show you.</a:t>
            </a:r>
          </a:p>
          <a:p>
            <a:r>
              <a:rPr lang="en-CA" sz="2800" i="1" dirty="0" smtClean="0">
                <a:solidFill>
                  <a:schemeClr val="bg1"/>
                </a:solidFill>
              </a:rPr>
              <a:t>People: We will see them and we will love.</a:t>
            </a:r>
            <a:endParaRPr lang="en-CA" sz="2800" i="1" dirty="0">
              <a:solidFill>
                <a:schemeClr val="bg1"/>
              </a:solidFill>
            </a:endParaRPr>
          </a:p>
          <a:p>
            <a:r>
              <a:rPr lang="en-CA" sz="2800" i="1" dirty="0">
                <a:solidFill>
                  <a:schemeClr val="bg1"/>
                </a:solidFill>
              </a:rPr>
              <a:t> </a:t>
            </a:r>
            <a:endParaRPr lang="en-CA" sz="2800" dirty="0">
              <a:solidFill>
                <a:schemeClr val="bg1"/>
              </a:solidFill>
            </a:endParaRPr>
          </a:p>
          <a:p>
            <a:r>
              <a:rPr lang="en-CA" sz="2800" i="1" dirty="0" smtClean="0">
                <a:solidFill>
                  <a:schemeClr val="bg1"/>
                </a:solidFill>
              </a:rPr>
              <a:t>Leader: Remember that Jesus goes with you.</a:t>
            </a:r>
          </a:p>
          <a:p>
            <a:r>
              <a:rPr lang="en-CA" sz="2800" i="1" dirty="0" smtClean="0">
                <a:solidFill>
                  <a:schemeClr val="bg1"/>
                </a:solidFill>
              </a:rPr>
              <a:t>People: We will remember, for </a:t>
            </a:r>
            <a:r>
              <a:rPr lang="en-CA" sz="2800" i="1" dirty="0">
                <a:solidFill>
                  <a:schemeClr val="bg1"/>
                </a:solidFill>
              </a:rPr>
              <a:t>we are the Body of Christ, </a:t>
            </a:r>
            <a:r>
              <a:rPr lang="en-CA" sz="2800" i="1" dirty="0" smtClean="0">
                <a:solidFill>
                  <a:schemeClr val="bg1"/>
                </a:solidFill>
              </a:rPr>
              <a:t>	  	   God with skin on.</a:t>
            </a:r>
            <a:endParaRPr lang="en-CA" sz="2800" dirty="0">
              <a:solidFill>
                <a:schemeClr val="bg1"/>
              </a:solidFill>
            </a:endParaRPr>
          </a:p>
          <a:p>
            <a:r>
              <a:rPr lang="en-CA" sz="2800" i="1" dirty="0">
                <a:solidFill>
                  <a:schemeClr val="bg1"/>
                </a:solidFill>
              </a:rPr>
              <a:t> </a:t>
            </a:r>
            <a:endParaRPr lang="en-CA" sz="2800" dirty="0">
              <a:solidFill>
                <a:schemeClr val="bg1"/>
              </a:solidFill>
            </a:endParaRPr>
          </a:p>
          <a:p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5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950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544" y="257174"/>
            <a:ext cx="4568556" cy="64008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257175"/>
            <a:ext cx="5000626" cy="500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80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15425" y="419100"/>
            <a:ext cx="25527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i="1" dirty="0" smtClean="0">
                <a:solidFill>
                  <a:schemeClr val="bg1"/>
                </a:solidFill>
              </a:rPr>
              <a:t>…the angel appears to Mary.</a:t>
            </a:r>
          </a:p>
          <a:p>
            <a:r>
              <a:rPr lang="en-CA" sz="2000" dirty="0" smtClean="0">
                <a:solidFill>
                  <a:schemeClr val="bg1"/>
                </a:solidFill>
              </a:rPr>
              <a:t>	Luke 1:28</a:t>
            </a:r>
            <a:endParaRPr lang="en-CA" sz="20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" y="158749"/>
            <a:ext cx="7620000" cy="651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30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24875" y="419100"/>
            <a:ext cx="314325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i="1" dirty="0" smtClean="0">
                <a:solidFill>
                  <a:schemeClr val="bg1"/>
                </a:solidFill>
              </a:rPr>
              <a:t>…the angel appears to Joseph in a dream.</a:t>
            </a:r>
          </a:p>
          <a:p>
            <a:r>
              <a:rPr lang="en-CA" sz="2000" dirty="0" smtClean="0">
                <a:solidFill>
                  <a:schemeClr val="bg1"/>
                </a:solidFill>
              </a:rPr>
              <a:t>	Matthew 1:20</a:t>
            </a:r>
            <a:endParaRPr lang="en-CA" sz="20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8" y="171449"/>
            <a:ext cx="5010151" cy="646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5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53525" y="419100"/>
            <a:ext cx="25146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i="1" dirty="0" smtClean="0">
                <a:solidFill>
                  <a:schemeClr val="bg1"/>
                </a:solidFill>
              </a:rPr>
              <a:t>Joseph and Mary with Jesus…</a:t>
            </a:r>
          </a:p>
          <a:p>
            <a:r>
              <a:rPr lang="en-CA" sz="2000" dirty="0" smtClean="0">
                <a:solidFill>
                  <a:schemeClr val="bg1"/>
                </a:solidFill>
              </a:rPr>
              <a:t>	</a:t>
            </a:r>
            <a:endParaRPr lang="en-CA" sz="20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80975"/>
            <a:ext cx="11430000" cy="649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48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21902" y="419100"/>
            <a:ext cx="46462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i="1" dirty="0" err="1" smtClean="0">
                <a:solidFill>
                  <a:schemeClr val="bg1"/>
                </a:solidFill>
              </a:rPr>
              <a:t>Duccio</a:t>
            </a:r>
            <a:r>
              <a:rPr lang="en-CA" sz="2800" i="1" dirty="0" smtClean="0">
                <a:solidFill>
                  <a:schemeClr val="bg1"/>
                </a:solidFill>
              </a:rPr>
              <a:t> di </a:t>
            </a:r>
            <a:r>
              <a:rPr lang="en-CA" sz="2800" i="1" dirty="0" err="1" smtClean="0">
                <a:solidFill>
                  <a:schemeClr val="bg1"/>
                </a:solidFill>
              </a:rPr>
              <a:t>Buoninsegna</a:t>
            </a:r>
            <a:r>
              <a:rPr lang="en-CA" sz="2800" i="1" dirty="0" smtClean="0">
                <a:solidFill>
                  <a:schemeClr val="bg1"/>
                </a:solidFill>
              </a:rPr>
              <a:t>,</a:t>
            </a:r>
          </a:p>
          <a:p>
            <a:r>
              <a:rPr lang="en-CA" sz="2800" i="1" dirty="0" smtClean="0">
                <a:solidFill>
                  <a:schemeClr val="bg1"/>
                </a:solidFill>
              </a:rPr>
              <a:t>1283 AD, Siena, Italy</a:t>
            </a:r>
            <a:r>
              <a:rPr lang="en-CA" sz="2000" dirty="0" smtClean="0">
                <a:solidFill>
                  <a:schemeClr val="bg1"/>
                </a:solidFill>
              </a:rPr>
              <a:t>	</a:t>
            </a:r>
            <a:endParaRPr lang="en-CA" sz="20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0834" y="112143"/>
            <a:ext cx="6633714" cy="663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0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496300" y="419100"/>
            <a:ext cx="317182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i="1" dirty="0" smtClean="0">
                <a:solidFill>
                  <a:schemeClr val="bg1"/>
                </a:solidFill>
              </a:rPr>
              <a:t>…Simeon in the Temple… the dedication of Jesus.</a:t>
            </a:r>
          </a:p>
          <a:p>
            <a:r>
              <a:rPr lang="en-CA" sz="2000" dirty="0" smtClean="0">
                <a:solidFill>
                  <a:schemeClr val="bg1"/>
                </a:solidFill>
              </a:rPr>
              <a:t>	Matthew 2:25</a:t>
            </a:r>
            <a:endParaRPr lang="en-CA" sz="20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152400"/>
            <a:ext cx="7610476" cy="663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28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496300" y="419100"/>
            <a:ext cx="317182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i="1" dirty="0" smtClean="0">
                <a:solidFill>
                  <a:schemeClr val="bg1"/>
                </a:solidFill>
              </a:rPr>
              <a:t>…the </a:t>
            </a:r>
            <a:r>
              <a:rPr lang="en-CA" sz="2800" i="1" dirty="0" err="1" smtClean="0">
                <a:solidFill>
                  <a:schemeClr val="bg1"/>
                </a:solidFill>
              </a:rPr>
              <a:t>Wisemen</a:t>
            </a:r>
            <a:r>
              <a:rPr lang="en-CA" sz="2800" i="1" dirty="0" smtClean="0">
                <a:solidFill>
                  <a:schemeClr val="bg1"/>
                </a:solidFill>
              </a:rPr>
              <a:t> giving gifts to Jesus.</a:t>
            </a:r>
          </a:p>
          <a:p>
            <a:r>
              <a:rPr lang="en-CA" sz="2000" dirty="0" smtClean="0">
                <a:solidFill>
                  <a:schemeClr val="bg1"/>
                </a:solidFill>
              </a:rPr>
              <a:t>	Matthew 2:11</a:t>
            </a:r>
            <a:endParaRPr lang="en-CA" sz="20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49" y="104775"/>
            <a:ext cx="7553326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54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236</Words>
  <Application>Microsoft Office PowerPoint</Application>
  <PresentationFormat>Widescreen</PresentationFormat>
  <Paragraphs>68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Terry Janke</dc:creator>
  <cp:lastModifiedBy>Terry Janke</cp:lastModifiedBy>
  <cp:revision>30</cp:revision>
  <dcterms:created xsi:type="dcterms:W3CDTF">2019-12-20T17:49:10Z</dcterms:created>
  <dcterms:modified xsi:type="dcterms:W3CDTF">2019-12-22T15:13:13Z</dcterms:modified>
</cp:coreProperties>
</file>