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1" r:id="rId4"/>
    <p:sldId id="262" r:id="rId5"/>
    <p:sldId id="263"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144" y="7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45D917A-7426-45ED-AE9E-30E8B75BDE38}" type="datetimeFigureOut">
              <a:rPr lang="en-CA" smtClean="0"/>
              <a:t>2020-05-12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7BBF6F-ED2B-4C16-86B8-001F1C196534}" type="slidenum">
              <a:rPr lang="en-CA" smtClean="0"/>
              <a:t>‹#›</a:t>
            </a:fld>
            <a:endParaRPr lang="en-CA"/>
          </a:p>
        </p:txBody>
      </p:sp>
    </p:spTree>
    <p:extLst>
      <p:ext uri="{BB962C8B-B14F-4D97-AF65-F5344CB8AC3E}">
        <p14:creationId xmlns:p14="http://schemas.microsoft.com/office/powerpoint/2010/main" val="3919602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45D917A-7426-45ED-AE9E-30E8B75BDE38}" type="datetimeFigureOut">
              <a:rPr lang="en-CA" smtClean="0"/>
              <a:t>2020-05-12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7BBF6F-ED2B-4C16-86B8-001F1C196534}" type="slidenum">
              <a:rPr lang="en-CA" smtClean="0"/>
              <a:t>‹#›</a:t>
            </a:fld>
            <a:endParaRPr lang="en-CA"/>
          </a:p>
        </p:txBody>
      </p:sp>
    </p:spTree>
    <p:extLst>
      <p:ext uri="{BB962C8B-B14F-4D97-AF65-F5344CB8AC3E}">
        <p14:creationId xmlns:p14="http://schemas.microsoft.com/office/powerpoint/2010/main" val="3397246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45D917A-7426-45ED-AE9E-30E8B75BDE38}" type="datetimeFigureOut">
              <a:rPr lang="en-CA" smtClean="0"/>
              <a:t>2020-05-12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7BBF6F-ED2B-4C16-86B8-001F1C196534}" type="slidenum">
              <a:rPr lang="en-CA" smtClean="0"/>
              <a:t>‹#›</a:t>
            </a:fld>
            <a:endParaRPr lang="en-CA"/>
          </a:p>
        </p:txBody>
      </p:sp>
    </p:spTree>
    <p:extLst>
      <p:ext uri="{BB962C8B-B14F-4D97-AF65-F5344CB8AC3E}">
        <p14:creationId xmlns:p14="http://schemas.microsoft.com/office/powerpoint/2010/main" val="165321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45D917A-7426-45ED-AE9E-30E8B75BDE38}" type="datetimeFigureOut">
              <a:rPr lang="en-CA" smtClean="0"/>
              <a:t>2020-05-12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7BBF6F-ED2B-4C16-86B8-001F1C196534}" type="slidenum">
              <a:rPr lang="en-CA" smtClean="0"/>
              <a:t>‹#›</a:t>
            </a:fld>
            <a:endParaRPr lang="en-CA"/>
          </a:p>
        </p:txBody>
      </p:sp>
    </p:spTree>
    <p:extLst>
      <p:ext uri="{BB962C8B-B14F-4D97-AF65-F5344CB8AC3E}">
        <p14:creationId xmlns:p14="http://schemas.microsoft.com/office/powerpoint/2010/main" val="2346873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5D917A-7426-45ED-AE9E-30E8B75BDE38}" type="datetimeFigureOut">
              <a:rPr lang="en-CA" smtClean="0"/>
              <a:t>2020-05-12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77BBF6F-ED2B-4C16-86B8-001F1C196534}" type="slidenum">
              <a:rPr lang="en-CA" smtClean="0"/>
              <a:t>‹#›</a:t>
            </a:fld>
            <a:endParaRPr lang="en-CA"/>
          </a:p>
        </p:txBody>
      </p:sp>
    </p:spTree>
    <p:extLst>
      <p:ext uri="{BB962C8B-B14F-4D97-AF65-F5344CB8AC3E}">
        <p14:creationId xmlns:p14="http://schemas.microsoft.com/office/powerpoint/2010/main" val="1338015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045D917A-7426-45ED-AE9E-30E8B75BDE38}" type="datetimeFigureOut">
              <a:rPr lang="en-CA" smtClean="0"/>
              <a:t>2020-05-12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7BBF6F-ED2B-4C16-86B8-001F1C196534}" type="slidenum">
              <a:rPr lang="en-CA" smtClean="0"/>
              <a:t>‹#›</a:t>
            </a:fld>
            <a:endParaRPr lang="en-CA"/>
          </a:p>
        </p:txBody>
      </p:sp>
    </p:spTree>
    <p:extLst>
      <p:ext uri="{BB962C8B-B14F-4D97-AF65-F5344CB8AC3E}">
        <p14:creationId xmlns:p14="http://schemas.microsoft.com/office/powerpoint/2010/main" val="4207627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045D917A-7426-45ED-AE9E-30E8B75BDE38}" type="datetimeFigureOut">
              <a:rPr lang="en-CA" smtClean="0"/>
              <a:t>2020-05-12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77BBF6F-ED2B-4C16-86B8-001F1C196534}" type="slidenum">
              <a:rPr lang="en-CA" smtClean="0"/>
              <a:t>‹#›</a:t>
            </a:fld>
            <a:endParaRPr lang="en-CA"/>
          </a:p>
        </p:txBody>
      </p:sp>
    </p:spTree>
    <p:extLst>
      <p:ext uri="{BB962C8B-B14F-4D97-AF65-F5344CB8AC3E}">
        <p14:creationId xmlns:p14="http://schemas.microsoft.com/office/powerpoint/2010/main" val="6444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045D917A-7426-45ED-AE9E-30E8B75BDE38}" type="datetimeFigureOut">
              <a:rPr lang="en-CA" smtClean="0"/>
              <a:t>2020-05-12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77BBF6F-ED2B-4C16-86B8-001F1C196534}" type="slidenum">
              <a:rPr lang="en-CA" smtClean="0"/>
              <a:t>‹#›</a:t>
            </a:fld>
            <a:endParaRPr lang="en-CA"/>
          </a:p>
        </p:txBody>
      </p:sp>
    </p:spTree>
    <p:extLst>
      <p:ext uri="{BB962C8B-B14F-4D97-AF65-F5344CB8AC3E}">
        <p14:creationId xmlns:p14="http://schemas.microsoft.com/office/powerpoint/2010/main" val="1437002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5D917A-7426-45ED-AE9E-30E8B75BDE38}" type="datetimeFigureOut">
              <a:rPr lang="en-CA" smtClean="0"/>
              <a:t>2020-05-12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77BBF6F-ED2B-4C16-86B8-001F1C196534}" type="slidenum">
              <a:rPr lang="en-CA" smtClean="0"/>
              <a:t>‹#›</a:t>
            </a:fld>
            <a:endParaRPr lang="en-CA"/>
          </a:p>
        </p:txBody>
      </p:sp>
    </p:spTree>
    <p:extLst>
      <p:ext uri="{BB962C8B-B14F-4D97-AF65-F5344CB8AC3E}">
        <p14:creationId xmlns:p14="http://schemas.microsoft.com/office/powerpoint/2010/main" val="2311623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5D917A-7426-45ED-AE9E-30E8B75BDE38}" type="datetimeFigureOut">
              <a:rPr lang="en-CA" smtClean="0"/>
              <a:t>2020-05-12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7BBF6F-ED2B-4C16-86B8-001F1C196534}" type="slidenum">
              <a:rPr lang="en-CA" smtClean="0"/>
              <a:t>‹#›</a:t>
            </a:fld>
            <a:endParaRPr lang="en-CA"/>
          </a:p>
        </p:txBody>
      </p:sp>
    </p:spTree>
    <p:extLst>
      <p:ext uri="{BB962C8B-B14F-4D97-AF65-F5344CB8AC3E}">
        <p14:creationId xmlns:p14="http://schemas.microsoft.com/office/powerpoint/2010/main" val="3239588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5D917A-7426-45ED-AE9E-30E8B75BDE38}" type="datetimeFigureOut">
              <a:rPr lang="en-CA" smtClean="0"/>
              <a:t>2020-05-12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77BBF6F-ED2B-4C16-86B8-001F1C196534}" type="slidenum">
              <a:rPr lang="en-CA" smtClean="0"/>
              <a:t>‹#›</a:t>
            </a:fld>
            <a:endParaRPr lang="en-CA"/>
          </a:p>
        </p:txBody>
      </p:sp>
    </p:spTree>
    <p:extLst>
      <p:ext uri="{BB962C8B-B14F-4D97-AF65-F5344CB8AC3E}">
        <p14:creationId xmlns:p14="http://schemas.microsoft.com/office/powerpoint/2010/main" val="253067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5D917A-7426-45ED-AE9E-30E8B75BDE38}" type="datetimeFigureOut">
              <a:rPr lang="en-CA" smtClean="0"/>
              <a:t>2020-05-12</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BBF6F-ED2B-4C16-86B8-001F1C196534}" type="slidenum">
              <a:rPr lang="en-CA" smtClean="0"/>
              <a:t>‹#›</a:t>
            </a:fld>
            <a:endParaRPr lang="en-CA"/>
          </a:p>
        </p:txBody>
      </p:sp>
    </p:spTree>
    <p:extLst>
      <p:ext uri="{BB962C8B-B14F-4D97-AF65-F5344CB8AC3E}">
        <p14:creationId xmlns:p14="http://schemas.microsoft.com/office/powerpoint/2010/main" val="1766202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64230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414" y="122301"/>
            <a:ext cx="6416826" cy="5166136"/>
          </a:xfrm>
        </p:spPr>
        <p:txBody>
          <a:bodyPr>
            <a:noAutofit/>
          </a:bodyPr>
          <a:lstStyle/>
          <a:p>
            <a:r>
              <a:rPr lang="en-US" altLang="zh-CN" sz="3200" i="1" dirty="0" smtClean="0"/>
              <a:t>“</a:t>
            </a:r>
            <a:r>
              <a:rPr lang="en-CA" altLang="en-US" sz="3200" i="1" dirty="0">
                <a:solidFill>
                  <a:schemeClr val="bg1"/>
                </a:solidFill>
                <a:latin typeface="+mn-lt"/>
              </a:rPr>
              <a:t/>
            </a:r>
            <a:br>
              <a:rPr lang="en-CA" altLang="en-US" sz="3200" i="1" dirty="0">
                <a:solidFill>
                  <a:schemeClr val="bg1"/>
                </a:solidFill>
                <a:latin typeface="+mn-lt"/>
              </a:rPr>
            </a:br>
            <a:r>
              <a:rPr lang="en-CA" sz="3200" dirty="0">
                <a:solidFill>
                  <a:schemeClr val="bg1"/>
                </a:solidFill>
                <a:latin typeface="+mn-lt"/>
              </a:rPr>
              <a:t/>
            </a:r>
            <a:br>
              <a:rPr lang="en-CA" sz="3200" dirty="0">
                <a:solidFill>
                  <a:schemeClr val="bg1"/>
                </a:solidFill>
                <a:latin typeface="+mn-lt"/>
              </a:rPr>
            </a:br>
            <a:endParaRPr lang="en-US" altLang="en-US" sz="3200" dirty="0">
              <a:solidFill>
                <a:schemeClr val="bg1"/>
              </a:solidFill>
              <a:latin typeface="+mn-lt"/>
            </a:endParaRPr>
          </a:p>
        </p:txBody>
      </p:sp>
      <p:sp>
        <p:nvSpPr>
          <p:cNvPr id="5" name="TextBox 4"/>
          <p:cNvSpPr txBox="1"/>
          <p:nvPr/>
        </p:nvSpPr>
        <p:spPr>
          <a:xfrm>
            <a:off x="4367292" y="650706"/>
            <a:ext cx="7757652" cy="1938992"/>
          </a:xfrm>
          <a:prstGeom prst="rect">
            <a:avLst/>
          </a:prstGeom>
          <a:noFill/>
        </p:spPr>
        <p:txBody>
          <a:bodyPr wrap="square" rtlCol="0">
            <a:spAutoFit/>
          </a:bodyPr>
          <a:lstStyle/>
          <a:p>
            <a:endParaRPr lang="en-CA" sz="3600" dirty="0">
              <a:solidFill>
                <a:schemeClr val="bg1"/>
              </a:solidFill>
            </a:endParaRPr>
          </a:p>
          <a:p>
            <a:endParaRPr lang="en-CA" sz="2800" dirty="0">
              <a:solidFill>
                <a:schemeClr val="bg1"/>
              </a:solidFill>
            </a:endParaRPr>
          </a:p>
          <a:p>
            <a:pPr marL="457200" indent="-457200">
              <a:buFont typeface="Courier New" panose="02070309020205020404" pitchFamily="49" charset="0"/>
              <a:buChar char="o"/>
            </a:pPr>
            <a:endParaRPr lang="en-CA" sz="2800" dirty="0">
              <a:solidFill>
                <a:schemeClr val="bg1"/>
              </a:solidFill>
            </a:endParaRPr>
          </a:p>
          <a:p>
            <a:endParaRPr lang="en-US" sz="2800" dirty="0" smtClean="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75" y="122301"/>
            <a:ext cx="3994404" cy="2995803"/>
          </a:xfrm>
          <a:prstGeom prst="rect">
            <a:avLst/>
          </a:prstGeom>
        </p:spPr>
      </p:pic>
      <p:pic>
        <p:nvPicPr>
          <p:cNvPr id="8" name="Picture 7"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3">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
        <p:nvSpPr>
          <p:cNvPr id="2" name="Rectangle 1"/>
          <p:cNvSpPr/>
          <p:nvPr/>
        </p:nvSpPr>
        <p:spPr>
          <a:xfrm>
            <a:off x="4947384" y="252853"/>
            <a:ext cx="7177559" cy="2554545"/>
          </a:xfrm>
          <a:prstGeom prst="rect">
            <a:avLst/>
          </a:prstGeom>
        </p:spPr>
        <p:txBody>
          <a:bodyPr wrap="square">
            <a:spAutoFit/>
          </a:bodyPr>
          <a:lstStyle/>
          <a:p>
            <a:endParaRPr lang="en-CA" sz="4000" b="1" dirty="0" smtClean="0">
              <a:solidFill>
                <a:schemeClr val="bg1"/>
              </a:solidFill>
            </a:endParaRPr>
          </a:p>
          <a:p>
            <a:r>
              <a:rPr lang="en-CA" sz="4000" b="1" dirty="0" smtClean="0">
                <a:solidFill>
                  <a:schemeClr val="bg1"/>
                </a:solidFill>
              </a:rPr>
              <a:t>Fatalism </a:t>
            </a:r>
          </a:p>
          <a:p>
            <a:r>
              <a:rPr lang="en-CA" sz="4000" b="1" dirty="0">
                <a:solidFill>
                  <a:schemeClr val="bg1"/>
                </a:solidFill>
              </a:rPr>
              <a:t>	</a:t>
            </a:r>
            <a:r>
              <a:rPr lang="en-CA" sz="4000" b="1" dirty="0" smtClean="0">
                <a:solidFill>
                  <a:schemeClr val="bg1"/>
                </a:solidFill>
              </a:rPr>
              <a:t>	vs. </a:t>
            </a:r>
          </a:p>
          <a:p>
            <a:r>
              <a:rPr lang="en-CA" sz="4000" b="1" dirty="0">
                <a:solidFill>
                  <a:schemeClr val="bg1"/>
                </a:solidFill>
              </a:rPr>
              <a:t>	</a:t>
            </a:r>
            <a:r>
              <a:rPr lang="en-CA" sz="4000" b="1" dirty="0" smtClean="0">
                <a:solidFill>
                  <a:schemeClr val="bg1"/>
                </a:solidFill>
              </a:rPr>
              <a:t>		Self-Determinism</a:t>
            </a:r>
          </a:p>
        </p:txBody>
      </p:sp>
    </p:spTree>
    <p:extLst>
      <p:ext uri="{BB962C8B-B14F-4D97-AF65-F5344CB8AC3E}">
        <p14:creationId xmlns:p14="http://schemas.microsoft.com/office/powerpoint/2010/main" val="716670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414" y="122301"/>
            <a:ext cx="6416826" cy="5166136"/>
          </a:xfrm>
        </p:spPr>
        <p:txBody>
          <a:bodyPr>
            <a:noAutofit/>
          </a:bodyPr>
          <a:lstStyle/>
          <a:p>
            <a:r>
              <a:rPr lang="en-US" altLang="zh-CN" sz="3200" i="1" dirty="0" smtClean="0"/>
              <a:t>“</a:t>
            </a:r>
            <a:r>
              <a:rPr lang="en-CA" altLang="en-US" sz="3200" i="1" dirty="0">
                <a:solidFill>
                  <a:schemeClr val="bg1"/>
                </a:solidFill>
                <a:latin typeface="+mn-lt"/>
              </a:rPr>
              <a:t/>
            </a:r>
            <a:br>
              <a:rPr lang="en-CA" altLang="en-US" sz="3200" i="1" dirty="0">
                <a:solidFill>
                  <a:schemeClr val="bg1"/>
                </a:solidFill>
                <a:latin typeface="+mn-lt"/>
              </a:rPr>
            </a:br>
            <a:r>
              <a:rPr lang="en-CA" sz="3200" dirty="0">
                <a:solidFill>
                  <a:schemeClr val="bg1"/>
                </a:solidFill>
                <a:latin typeface="+mn-lt"/>
              </a:rPr>
              <a:t/>
            </a:r>
            <a:br>
              <a:rPr lang="en-CA" sz="3200" dirty="0">
                <a:solidFill>
                  <a:schemeClr val="bg1"/>
                </a:solidFill>
                <a:latin typeface="+mn-lt"/>
              </a:rPr>
            </a:br>
            <a:endParaRPr lang="en-US" altLang="en-US" sz="3200" dirty="0">
              <a:solidFill>
                <a:schemeClr val="bg1"/>
              </a:solidFill>
              <a:latin typeface="+mn-lt"/>
            </a:endParaRPr>
          </a:p>
        </p:txBody>
      </p:sp>
      <p:sp>
        <p:nvSpPr>
          <p:cNvPr id="5" name="TextBox 4"/>
          <p:cNvSpPr txBox="1"/>
          <p:nvPr/>
        </p:nvSpPr>
        <p:spPr>
          <a:xfrm>
            <a:off x="4367292" y="650706"/>
            <a:ext cx="7757652" cy="1938992"/>
          </a:xfrm>
          <a:prstGeom prst="rect">
            <a:avLst/>
          </a:prstGeom>
          <a:noFill/>
        </p:spPr>
        <p:txBody>
          <a:bodyPr wrap="square" rtlCol="0">
            <a:spAutoFit/>
          </a:bodyPr>
          <a:lstStyle/>
          <a:p>
            <a:endParaRPr lang="en-CA" sz="3600" dirty="0">
              <a:solidFill>
                <a:schemeClr val="bg1"/>
              </a:solidFill>
            </a:endParaRPr>
          </a:p>
          <a:p>
            <a:endParaRPr lang="en-CA" sz="2800" dirty="0">
              <a:solidFill>
                <a:schemeClr val="bg1"/>
              </a:solidFill>
            </a:endParaRPr>
          </a:p>
          <a:p>
            <a:pPr marL="457200" indent="-457200">
              <a:buFont typeface="Courier New" panose="02070309020205020404" pitchFamily="49" charset="0"/>
              <a:buChar char="o"/>
            </a:pPr>
            <a:endParaRPr lang="en-CA" sz="2800" dirty="0">
              <a:solidFill>
                <a:schemeClr val="bg1"/>
              </a:solidFill>
            </a:endParaRPr>
          </a:p>
          <a:p>
            <a:endParaRPr lang="en-US" sz="2800" dirty="0" smtClean="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75" y="122301"/>
            <a:ext cx="3994404" cy="2995803"/>
          </a:xfrm>
          <a:prstGeom prst="rect">
            <a:avLst/>
          </a:prstGeom>
        </p:spPr>
      </p:pic>
      <p:pic>
        <p:nvPicPr>
          <p:cNvPr id="8" name="Picture 7"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3">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
        <p:nvSpPr>
          <p:cNvPr id="2" name="Rectangle 1"/>
          <p:cNvSpPr/>
          <p:nvPr/>
        </p:nvSpPr>
        <p:spPr>
          <a:xfrm>
            <a:off x="4485374" y="252853"/>
            <a:ext cx="7639570" cy="1938992"/>
          </a:xfrm>
          <a:prstGeom prst="rect">
            <a:avLst/>
          </a:prstGeom>
        </p:spPr>
        <p:txBody>
          <a:bodyPr wrap="square">
            <a:spAutoFit/>
          </a:bodyPr>
          <a:lstStyle/>
          <a:p>
            <a:r>
              <a:rPr lang="en-CA" sz="4000" b="1" dirty="0" smtClean="0">
                <a:solidFill>
                  <a:schemeClr val="bg1"/>
                </a:solidFill>
              </a:rPr>
              <a:t>Abraham’s final Faith Test:</a:t>
            </a:r>
          </a:p>
          <a:p>
            <a:r>
              <a:rPr lang="en-CA" sz="4000" b="1" dirty="0" smtClean="0">
                <a:solidFill>
                  <a:schemeClr val="bg1"/>
                </a:solidFill>
              </a:rPr>
              <a:t>Passing on a Legacy of Faith</a:t>
            </a:r>
          </a:p>
          <a:p>
            <a:endParaRPr lang="en-CA" sz="4000" b="1" dirty="0" smtClean="0">
              <a:solidFill>
                <a:schemeClr val="bg1"/>
              </a:solidFill>
            </a:endParaRPr>
          </a:p>
        </p:txBody>
      </p:sp>
    </p:spTree>
    <p:extLst>
      <p:ext uri="{BB962C8B-B14F-4D97-AF65-F5344CB8AC3E}">
        <p14:creationId xmlns:p14="http://schemas.microsoft.com/office/powerpoint/2010/main" val="1608797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414" y="122301"/>
            <a:ext cx="6416826" cy="5166136"/>
          </a:xfrm>
        </p:spPr>
        <p:txBody>
          <a:bodyPr>
            <a:noAutofit/>
          </a:bodyPr>
          <a:lstStyle/>
          <a:p>
            <a:r>
              <a:rPr lang="en-US" altLang="zh-CN" sz="3200" i="1" dirty="0" smtClean="0"/>
              <a:t>“</a:t>
            </a:r>
            <a:r>
              <a:rPr lang="en-CA" altLang="en-US" sz="3200" i="1" dirty="0">
                <a:solidFill>
                  <a:schemeClr val="bg1"/>
                </a:solidFill>
                <a:latin typeface="+mn-lt"/>
              </a:rPr>
              <a:t/>
            </a:r>
            <a:br>
              <a:rPr lang="en-CA" altLang="en-US" sz="3200" i="1" dirty="0">
                <a:solidFill>
                  <a:schemeClr val="bg1"/>
                </a:solidFill>
                <a:latin typeface="+mn-lt"/>
              </a:rPr>
            </a:br>
            <a:r>
              <a:rPr lang="en-CA" sz="3200" dirty="0">
                <a:solidFill>
                  <a:schemeClr val="bg1"/>
                </a:solidFill>
                <a:latin typeface="+mn-lt"/>
              </a:rPr>
              <a:t/>
            </a:r>
            <a:br>
              <a:rPr lang="en-CA" sz="3200" dirty="0">
                <a:solidFill>
                  <a:schemeClr val="bg1"/>
                </a:solidFill>
                <a:latin typeface="+mn-lt"/>
              </a:rPr>
            </a:br>
            <a:endParaRPr lang="en-US" altLang="en-US" sz="3200" dirty="0">
              <a:solidFill>
                <a:schemeClr val="bg1"/>
              </a:solidFill>
              <a:latin typeface="+mn-lt"/>
            </a:endParaRPr>
          </a:p>
        </p:txBody>
      </p:sp>
      <p:sp>
        <p:nvSpPr>
          <p:cNvPr id="5" name="TextBox 4"/>
          <p:cNvSpPr txBox="1"/>
          <p:nvPr/>
        </p:nvSpPr>
        <p:spPr>
          <a:xfrm>
            <a:off x="4367292" y="650706"/>
            <a:ext cx="7757652" cy="1938992"/>
          </a:xfrm>
          <a:prstGeom prst="rect">
            <a:avLst/>
          </a:prstGeom>
          <a:noFill/>
        </p:spPr>
        <p:txBody>
          <a:bodyPr wrap="square" rtlCol="0">
            <a:spAutoFit/>
          </a:bodyPr>
          <a:lstStyle/>
          <a:p>
            <a:endParaRPr lang="en-CA" sz="3600" dirty="0">
              <a:solidFill>
                <a:schemeClr val="bg1"/>
              </a:solidFill>
            </a:endParaRPr>
          </a:p>
          <a:p>
            <a:endParaRPr lang="en-CA" sz="2800" dirty="0">
              <a:solidFill>
                <a:schemeClr val="bg1"/>
              </a:solidFill>
            </a:endParaRPr>
          </a:p>
          <a:p>
            <a:pPr marL="457200" indent="-457200">
              <a:buFont typeface="Courier New" panose="02070309020205020404" pitchFamily="49" charset="0"/>
              <a:buChar char="o"/>
            </a:pPr>
            <a:endParaRPr lang="en-CA" sz="2800" dirty="0">
              <a:solidFill>
                <a:schemeClr val="bg1"/>
              </a:solidFill>
            </a:endParaRPr>
          </a:p>
          <a:p>
            <a:endParaRPr lang="en-US" sz="2800" dirty="0" smtClean="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75" y="122301"/>
            <a:ext cx="3994404" cy="2995803"/>
          </a:xfrm>
          <a:prstGeom prst="rect">
            <a:avLst/>
          </a:prstGeom>
        </p:spPr>
      </p:pic>
      <p:pic>
        <p:nvPicPr>
          <p:cNvPr id="8" name="Picture 7"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3">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
        <p:nvSpPr>
          <p:cNvPr id="2" name="Rectangle 1"/>
          <p:cNvSpPr/>
          <p:nvPr/>
        </p:nvSpPr>
        <p:spPr>
          <a:xfrm>
            <a:off x="4485374" y="252853"/>
            <a:ext cx="7639570" cy="2554545"/>
          </a:xfrm>
          <a:prstGeom prst="rect">
            <a:avLst/>
          </a:prstGeom>
        </p:spPr>
        <p:txBody>
          <a:bodyPr wrap="square">
            <a:spAutoFit/>
          </a:bodyPr>
          <a:lstStyle/>
          <a:p>
            <a:r>
              <a:rPr lang="en-CA" sz="4000" b="1" dirty="0" smtClean="0">
                <a:solidFill>
                  <a:schemeClr val="bg1"/>
                </a:solidFill>
              </a:rPr>
              <a:t>Abraham’s CPP:</a:t>
            </a:r>
          </a:p>
          <a:p>
            <a:r>
              <a:rPr lang="en-CA" sz="4000" b="1" dirty="0" smtClean="0">
                <a:solidFill>
                  <a:schemeClr val="bg1"/>
                </a:solidFill>
              </a:rPr>
              <a:t>(Covenantal Parenting Plan)</a:t>
            </a:r>
          </a:p>
          <a:p>
            <a:endParaRPr lang="en-CA" sz="4000" b="1" dirty="0" smtClean="0">
              <a:solidFill>
                <a:schemeClr val="bg1"/>
              </a:solidFill>
            </a:endParaRPr>
          </a:p>
          <a:p>
            <a:endParaRPr lang="en-CA" sz="4000" b="1" dirty="0" smtClean="0">
              <a:solidFill>
                <a:schemeClr val="bg1"/>
              </a:solidFill>
            </a:endParaRPr>
          </a:p>
        </p:txBody>
      </p:sp>
    </p:spTree>
    <p:extLst>
      <p:ext uri="{BB962C8B-B14F-4D97-AF65-F5344CB8AC3E}">
        <p14:creationId xmlns:p14="http://schemas.microsoft.com/office/powerpoint/2010/main" val="1225603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414" y="122301"/>
            <a:ext cx="6416826" cy="5166136"/>
          </a:xfrm>
        </p:spPr>
        <p:txBody>
          <a:bodyPr>
            <a:noAutofit/>
          </a:bodyPr>
          <a:lstStyle/>
          <a:p>
            <a:r>
              <a:rPr lang="en-US" altLang="zh-CN" sz="3200" i="1" dirty="0" smtClean="0"/>
              <a:t>“</a:t>
            </a:r>
            <a:r>
              <a:rPr lang="en-CA" altLang="en-US" sz="3200" i="1" dirty="0">
                <a:solidFill>
                  <a:schemeClr val="bg1"/>
                </a:solidFill>
                <a:latin typeface="+mn-lt"/>
              </a:rPr>
              <a:t/>
            </a:r>
            <a:br>
              <a:rPr lang="en-CA" altLang="en-US" sz="3200" i="1" dirty="0">
                <a:solidFill>
                  <a:schemeClr val="bg1"/>
                </a:solidFill>
                <a:latin typeface="+mn-lt"/>
              </a:rPr>
            </a:br>
            <a:r>
              <a:rPr lang="en-CA" sz="3200" dirty="0">
                <a:solidFill>
                  <a:schemeClr val="bg1"/>
                </a:solidFill>
                <a:latin typeface="+mn-lt"/>
              </a:rPr>
              <a:t/>
            </a:r>
            <a:br>
              <a:rPr lang="en-CA" sz="3200" dirty="0">
                <a:solidFill>
                  <a:schemeClr val="bg1"/>
                </a:solidFill>
                <a:latin typeface="+mn-lt"/>
              </a:rPr>
            </a:br>
            <a:endParaRPr lang="en-US" altLang="en-US" sz="3200" dirty="0">
              <a:solidFill>
                <a:schemeClr val="bg1"/>
              </a:solidFill>
              <a:latin typeface="+mn-lt"/>
            </a:endParaRPr>
          </a:p>
        </p:txBody>
      </p:sp>
      <p:sp>
        <p:nvSpPr>
          <p:cNvPr id="5" name="TextBox 4"/>
          <p:cNvSpPr txBox="1"/>
          <p:nvPr/>
        </p:nvSpPr>
        <p:spPr>
          <a:xfrm>
            <a:off x="4367292" y="650706"/>
            <a:ext cx="7757652" cy="1938992"/>
          </a:xfrm>
          <a:prstGeom prst="rect">
            <a:avLst/>
          </a:prstGeom>
          <a:noFill/>
        </p:spPr>
        <p:txBody>
          <a:bodyPr wrap="square" rtlCol="0">
            <a:spAutoFit/>
          </a:bodyPr>
          <a:lstStyle/>
          <a:p>
            <a:endParaRPr lang="en-CA" sz="3600" dirty="0">
              <a:solidFill>
                <a:schemeClr val="bg1"/>
              </a:solidFill>
            </a:endParaRPr>
          </a:p>
          <a:p>
            <a:endParaRPr lang="en-CA" sz="2800" dirty="0">
              <a:solidFill>
                <a:schemeClr val="bg1"/>
              </a:solidFill>
            </a:endParaRPr>
          </a:p>
          <a:p>
            <a:pPr marL="457200" indent="-457200">
              <a:buFont typeface="Courier New" panose="02070309020205020404" pitchFamily="49" charset="0"/>
              <a:buChar char="o"/>
            </a:pPr>
            <a:endParaRPr lang="en-CA" sz="2800" dirty="0">
              <a:solidFill>
                <a:schemeClr val="bg1"/>
              </a:solidFill>
            </a:endParaRPr>
          </a:p>
          <a:p>
            <a:endParaRPr lang="en-US" sz="2800" dirty="0" smtClean="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75" y="122301"/>
            <a:ext cx="3994404" cy="2995803"/>
          </a:xfrm>
          <a:prstGeom prst="rect">
            <a:avLst/>
          </a:prstGeom>
        </p:spPr>
      </p:pic>
      <p:pic>
        <p:nvPicPr>
          <p:cNvPr id="8" name="Picture 7"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3">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
        <p:nvSpPr>
          <p:cNvPr id="2" name="Rectangle 1"/>
          <p:cNvSpPr/>
          <p:nvPr/>
        </p:nvSpPr>
        <p:spPr>
          <a:xfrm>
            <a:off x="4485374" y="252853"/>
            <a:ext cx="7639570" cy="2554545"/>
          </a:xfrm>
          <a:prstGeom prst="rect">
            <a:avLst/>
          </a:prstGeom>
        </p:spPr>
        <p:txBody>
          <a:bodyPr wrap="square">
            <a:spAutoFit/>
          </a:bodyPr>
          <a:lstStyle/>
          <a:p>
            <a:r>
              <a:rPr lang="en-CA" sz="4000" b="1" dirty="0" smtClean="0">
                <a:solidFill>
                  <a:schemeClr val="bg1"/>
                </a:solidFill>
              </a:rPr>
              <a:t>Abraham’s CPP: Three Imperatives</a:t>
            </a:r>
          </a:p>
          <a:p>
            <a:pPr marL="571500" indent="-571500">
              <a:buFontTx/>
              <a:buChar char="-"/>
            </a:pPr>
            <a:r>
              <a:rPr lang="en-CA" sz="4000" b="1" dirty="0" smtClean="0">
                <a:solidFill>
                  <a:schemeClr val="bg1"/>
                </a:solidFill>
              </a:rPr>
              <a:t>Isaac needs to find a wife</a:t>
            </a:r>
          </a:p>
          <a:p>
            <a:endParaRPr lang="en-CA" sz="4000" b="1" dirty="0" smtClean="0">
              <a:solidFill>
                <a:schemeClr val="bg1"/>
              </a:solidFill>
            </a:endParaRPr>
          </a:p>
          <a:p>
            <a:endParaRPr lang="en-CA" sz="4000" b="1" dirty="0" smtClean="0">
              <a:solidFill>
                <a:schemeClr val="bg1"/>
              </a:solidFill>
            </a:endParaRPr>
          </a:p>
        </p:txBody>
      </p:sp>
    </p:spTree>
    <p:extLst>
      <p:ext uri="{BB962C8B-B14F-4D97-AF65-F5344CB8AC3E}">
        <p14:creationId xmlns:p14="http://schemas.microsoft.com/office/powerpoint/2010/main" val="3446937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414" y="122301"/>
            <a:ext cx="6416826" cy="5166136"/>
          </a:xfrm>
        </p:spPr>
        <p:txBody>
          <a:bodyPr>
            <a:noAutofit/>
          </a:bodyPr>
          <a:lstStyle/>
          <a:p>
            <a:r>
              <a:rPr lang="en-US" altLang="zh-CN" sz="3200" i="1" dirty="0" smtClean="0"/>
              <a:t>“</a:t>
            </a:r>
            <a:r>
              <a:rPr lang="en-CA" altLang="en-US" sz="3200" i="1" dirty="0">
                <a:solidFill>
                  <a:schemeClr val="bg1"/>
                </a:solidFill>
                <a:latin typeface="+mn-lt"/>
              </a:rPr>
              <a:t/>
            </a:r>
            <a:br>
              <a:rPr lang="en-CA" altLang="en-US" sz="3200" i="1" dirty="0">
                <a:solidFill>
                  <a:schemeClr val="bg1"/>
                </a:solidFill>
                <a:latin typeface="+mn-lt"/>
              </a:rPr>
            </a:br>
            <a:r>
              <a:rPr lang="en-CA" sz="3200" dirty="0">
                <a:solidFill>
                  <a:schemeClr val="bg1"/>
                </a:solidFill>
                <a:latin typeface="+mn-lt"/>
              </a:rPr>
              <a:t/>
            </a:r>
            <a:br>
              <a:rPr lang="en-CA" sz="3200" dirty="0">
                <a:solidFill>
                  <a:schemeClr val="bg1"/>
                </a:solidFill>
                <a:latin typeface="+mn-lt"/>
              </a:rPr>
            </a:br>
            <a:endParaRPr lang="en-US" altLang="en-US" sz="3200" dirty="0">
              <a:solidFill>
                <a:schemeClr val="bg1"/>
              </a:solidFill>
              <a:latin typeface="+mn-lt"/>
            </a:endParaRPr>
          </a:p>
        </p:txBody>
      </p:sp>
      <p:sp>
        <p:nvSpPr>
          <p:cNvPr id="5" name="TextBox 4"/>
          <p:cNvSpPr txBox="1"/>
          <p:nvPr/>
        </p:nvSpPr>
        <p:spPr>
          <a:xfrm>
            <a:off x="4367292" y="650706"/>
            <a:ext cx="7757652" cy="1938992"/>
          </a:xfrm>
          <a:prstGeom prst="rect">
            <a:avLst/>
          </a:prstGeom>
          <a:noFill/>
        </p:spPr>
        <p:txBody>
          <a:bodyPr wrap="square" rtlCol="0">
            <a:spAutoFit/>
          </a:bodyPr>
          <a:lstStyle/>
          <a:p>
            <a:endParaRPr lang="en-CA" sz="3600" dirty="0">
              <a:solidFill>
                <a:schemeClr val="bg1"/>
              </a:solidFill>
            </a:endParaRPr>
          </a:p>
          <a:p>
            <a:endParaRPr lang="en-CA" sz="2800" dirty="0">
              <a:solidFill>
                <a:schemeClr val="bg1"/>
              </a:solidFill>
            </a:endParaRPr>
          </a:p>
          <a:p>
            <a:pPr marL="457200" indent="-457200">
              <a:buFont typeface="Courier New" panose="02070309020205020404" pitchFamily="49" charset="0"/>
              <a:buChar char="o"/>
            </a:pPr>
            <a:endParaRPr lang="en-CA" sz="2800" dirty="0">
              <a:solidFill>
                <a:schemeClr val="bg1"/>
              </a:solidFill>
            </a:endParaRPr>
          </a:p>
          <a:p>
            <a:endParaRPr lang="en-US" sz="2800" dirty="0" smtClean="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75" y="122301"/>
            <a:ext cx="3994404" cy="2995803"/>
          </a:xfrm>
          <a:prstGeom prst="rect">
            <a:avLst/>
          </a:prstGeom>
        </p:spPr>
      </p:pic>
      <p:pic>
        <p:nvPicPr>
          <p:cNvPr id="8" name="Picture 7"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3">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
        <p:nvSpPr>
          <p:cNvPr id="2" name="Rectangle 1"/>
          <p:cNvSpPr/>
          <p:nvPr/>
        </p:nvSpPr>
        <p:spPr>
          <a:xfrm>
            <a:off x="4485374" y="252853"/>
            <a:ext cx="7639570" cy="3170099"/>
          </a:xfrm>
          <a:prstGeom prst="rect">
            <a:avLst/>
          </a:prstGeom>
        </p:spPr>
        <p:txBody>
          <a:bodyPr wrap="square">
            <a:spAutoFit/>
          </a:bodyPr>
          <a:lstStyle/>
          <a:p>
            <a:r>
              <a:rPr lang="en-CA" sz="4000" b="1" dirty="0" smtClean="0">
                <a:solidFill>
                  <a:schemeClr val="bg1"/>
                </a:solidFill>
              </a:rPr>
              <a:t>Abraham’s CPP: Three Imperatives</a:t>
            </a:r>
          </a:p>
          <a:p>
            <a:pPr marL="571500" indent="-571500">
              <a:buFontTx/>
              <a:buChar char="-"/>
            </a:pPr>
            <a:r>
              <a:rPr lang="en-CA" sz="4000" b="1" dirty="0" smtClean="0">
                <a:solidFill>
                  <a:schemeClr val="bg1"/>
                </a:solidFill>
              </a:rPr>
              <a:t>Isaac needs to find a wife</a:t>
            </a:r>
          </a:p>
          <a:p>
            <a:pPr marL="571500" indent="-571500">
              <a:buFontTx/>
              <a:buChar char="-"/>
            </a:pPr>
            <a:r>
              <a:rPr lang="en-CA" sz="4000" b="1" dirty="0" smtClean="0">
                <a:solidFill>
                  <a:schemeClr val="bg1"/>
                </a:solidFill>
              </a:rPr>
              <a:t>She must not be a Canaanite</a:t>
            </a:r>
          </a:p>
          <a:p>
            <a:endParaRPr lang="en-CA" sz="4000" b="1" dirty="0" smtClean="0">
              <a:solidFill>
                <a:schemeClr val="bg1"/>
              </a:solidFill>
            </a:endParaRPr>
          </a:p>
          <a:p>
            <a:endParaRPr lang="en-CA" sz="4000" b="1" dirty="0" smtClean="0">
              <a:solidFill>
                <a:schemeClr val="bg1"/>
              </a:solidFill>
            </a:endParaRPr>
          </a:p>
        </p:txBody>
      </p:sp>
    </p:spTree>
    <p:extLst>
      <p:ext uri="{BB962C8B-B14F-4D97-AF65-F5344CB8AC3E}">
        <p14:creationId xmlns:p14="http://schemas.microsoft.com/office/powerpoint/2010/main" val="1421081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414" y="122301"/>
            <a:ext cx="6416826" cy="5166136"/>
          </a:xfrm>
        </p:spPr>
        <p:txBody>
          <a:bodyPr>
            <a:noAutofit/>
          </a:bodyPr>
          <a:lstStyle/>
          <a:p>
            <a:r>
              <a:rPr lang="en-US" altLang="zh-CN" sz="3200" i="1" dirty="0" smtClean="0"/>
              <a:t>“</a:t>
            </a:r>
            <a:r>
              <a:rPr lang="en-CA" altLang="en-US" sz="3200" i="1" dirty="0">
                <a:solidFill>
                  <a:schemeClr val="bg1"/>
                </a:solidFill>
                <a:latin typeface="+mn-lt"/>
              </a:rPr>
              <a:t/>
            </a:r>
            <a:br>
              <a:rPr lang="en-CA" altLang="en-US" sz="3200" i="1" dirty="0">
                <a:solidFill>
                  <a:schemeClr val="bg1"/>
                </a:solidFill>
                <a:latin typeface="+mn-lt"/>
              </a:rPr>
            </a:br>
            <a:r>
              <a:rPr lang="en-CA" sz="3200" dirty="0">
                <a:solidFill>
                  <a:schemeClr val="bg1"/>
                </a:solidFill>
                <a:latin typeface="+mn-lt"/>
              </a:rPr>
              <a:t/>
            </a:r>
            <a:br>
              <a:rPr lang="en-CA" sz="3200" dirty="0">
                <a:solidFill>
                  <a:schemeClr val="bg1"/>
                </a:solidFill>
                <a:latin typeface="+mn-lt"/>
              </a:rPr>
            </a:br>
            <a:endParaRPr lang="en-US" altLang="en-US" sz="3200" dirty="0">
              <a:solidFill>
                <a:schemeClr val="bg1"/>
              </a:solidFill>
              <a:latin typeface="+mn-lt"/>
            </a:endParaRPr>
          </a:p>
        </p:txBody>
      </p:sp>
      <p:sp>
        <p:nvSpPr>
          <p:cNvPr id="5" name="TextBox 4"/>
          <p:cNvSpPr txBox="1"/>
          <p:nvPr/>
        </p:nvSpPr>
        <p:spPr>
          <a:xfrm>
            <a:off x="4367292" y="650706"/>
            <a:ext cx="7757652" cy="1938992"/>
          </a:xfrm>
          <a:prstGeom prst="rect">
            <a:avLst/>
          </a:prstGeom>
          <a:noFill/>
        </p:spPr>
        <p:txBody>
          <a:bodyPr wrap="square" rtlCol="0">
            <a:spAutoFit/>
          </a:bodyPr>
          <a:lstStyle/>
          <a:p>
            <a:endParaRPr lang="en-CA" sz="3600" dirty="0">
              <a:solidFill>
                <a:schemeClr val="bg1"/>
              </a:solidFill>
            </a:endParaRPr>
          </a:p>
          <a:p>
            <a:endParaRPr lang="en-CA" sz="2800" dirty="0">
              <a:solidFill>
                <a:schemeClr val="bg1"/>
              </a:solidFill>
            </a:endParaRPr>
          </a:p>
          <a:p>
            <a:pPr marL="457200" indent="-457200">
              <a:buFont typeface="Courier New" panose="02070309020205020404" pitchFamily="49" charset="0"/>
              <a:buChar char="o"/>
            </a:pPr>
            <a:endParaRPr lang="en-CA" sz="2800" dirty="0">
              <a:solidFill>
                <a:schemeClr val="bg1"/>
              </a:solidFill>
            </a:endParaRPr>
          </a:p>
          <a:p>
            <a:endParaRPr lang="en-US" sz="2800" dirty="0" smtClean="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75" y="122301"/>
            <a:ext cx="3994404" cy="2995803"/>
          </a:xfrm>
          <a:prstGeom prst="rect">
            <a:avLst/>
          </a:prstGeom>
        </p:spPr>
      </p:pic>
      <p:pic>
        <p:nvPicPr>
          <p:cNvPr id="8" name="Picture 7"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3">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
        <p:nvSpPr>
          <p:cNvPr id="2" name="Rectangle 1"/>
          <p:cNvSpPr/>
          <p:nvPr/>
        </p:nvSpPr>
        <p:spPr>
          <a:xfrm>
            <a:off x="4485374" y="252853"/>
            <a:ext cx="7639570" cy="4401205"/>
          </a:xfrm>
          <a:prstGeom prst="rect">
            <a:avLst/>
          </a:prstGeom>
        </p:spPr>
        <p:txBody>
          <a:bodyPr wrap="square">
            <a:spAutoFit/>
          </a:bodyPr>
          <a:lstStyle/>
          <a:p>
            <a:r>
              <a:rPr lang="en-CA" sz="4000" b="1" dirty="0" smtClean="0">
                <a:solidFill>
                  <a:schemeClr val="bg1"/>
                </a:solidFill>
              </a:rPr>
              <a:t>Abraham’s CPP: Three Imperatives</a:t>
            </a:r>
          </a:p>
          <a:p>
            <a:pPr marL="571500" indent="-571500">
              <a:buFontTx/>
              <a:buChar char="-"/>
            </a:pPr>
            <a:r>
              <a:rPr lang="en-CA" sz="4000" b="1" dirty="0" smtClean="0">
                <a:solidFill>
                  <a:schemeClr val="bg1"/>
                </a:solidFill>
              </a:rPr>
              <a:t>Isaac needs to find a wife</a:t>
            </a:r>
          </a:p>
          <a:p>
            <a:pPr marL="571500" indent="-571500">
              <a:buFontTx/>
              <a:buChar char="-"/>
            </a:pPr>
            <a:r>
              <a:rPr lang="en-CA" sz="4000" b="1" dirty="0" smtClean="0">
                <a:solidFill>
                  <a:schemeClr val="bg1"/>
                </a:solidFill>
              </a:rPr>
              <a:t>She must not be a Canaanite</a:t>
            </a:r>
          </a:p>
          <a:p>
            <a:pPr marL="571500" indent="-571500">
              <a:buFontTx/>
              <a:buChar char="-"/>
            </a:pPr>
            <a:r>
              <a:rPr lang="en-CA" sz="4000" b="1" dirty="0" smtClean="0">
                <a:solidFill>
                  <a:schemeClr val="bg1"/>
                </a:solidFill>
              </a:rPr>
              <a:t>He must not return to land of their fore-fathers</a:t>
            </a:r>
          </a:p>
          <a:p>
            <a:endParaRPr lang="en-CA" sz="4000" b="1" dirty="0" smtClean="0">
              <a:solidFill>
                <a:schemeClr val="bg1"/>
              </a:solidFill>
            </a:endParaRPr>
          </a:p>
          <a:p>
            <a:endParaRPr lang="en-CA" sz="4000" b="1" dirty="0" smtClean="0">
              <a:solidFill>
                <a:schemeClr val="bg1"/>
              </a:solidFill>
            </a:endParaRPr>
          </a:p>
        </p:txBody>
      </p:sp>
    </p:spTree>
    <p:extLst>
      <p:ext uri="{BB962C8B-B14F-4D97-AF65-F5344CB8AC3E}">
        <p14:creationId xmlns:p14="http://schemas.microsoft.com/office/powerpoint/2010/main" val="1476351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414" y="122301"/>
            <a:ext cx="6416826" cy="5166136"/>
          </a:xfrm>
        </p:spPr>
        <p:txBody>
          <a:bodyPr>
            <a:noAutofit/>
          </a:bodyPr>
          <a:lstStyle/>
          <a:p>
            <a:r>
              <a:rPr lang="en-US" altLang="zh-CN" sz="3200" i="1" dirty="0" smtClean="0"/>
              <a:t>“</a:t>
            </a:r>
            <a:r>
              <a:rPr lang="en-CA" altLang="en-US" sz="3200" i="1" dirty="0">
                <a:solidFill>
                  <a:schemeClr val="bg1"/>
                </a:solidFill>
                <a:latin typeface="+mn-lt"/>
              </a:rPr>
              <a:t/>
            </a:r>
            <a:br>
              <a:rPr lang="en-CA" altLang="en-US" sz="3200" i="1" dirty="0">
                <a:solidFill>
                  <a:schemeClr val="bg1"/>
                </a:solidFill>
                <a:latin typeface="+mn-lt"/>
              </a:rPr>
            </a:br>
            <a:r>
              <a:rPr lang="en-CA" sz="3200" dirty="0">
                <a:solidFill>
                  <a:schemeClr val="bg1"/>
                </a:solidFill>
                <a:latin typeface="+mn-lt"/>
              </a:rPr>
              <a:t/>
            </a:r>
            <a:br>
              <a:rPr lang="en-CA" sz="3200" dirty="0">
                <a:solidFill>
                  <a:schemeClr val="bg1"/>
                </a:solidFill>
                <a:latin typeface="+mn-lt"/>
              </a:rPr>
            </a:br>
            <a:endParaRPr lang="en-US" altLang="en-US" sz="3200" dirty="0">
              <a:solidFill>
                <a:schemeClr val="bg1"/>
              </a:solidFill>
              <a:latin typeface="+mn-lt"/>
            </a:endParaRPr>
          </a:p>
        </p:txBody>
      </p:sp>
      <p:sp>
        <p:nvSpPr>
          <p:cNvPr id="5" name="TextBox 4"/>
          <p:cNvSpPr txBox="1"/>
          <p:nvPr/>
        </p:nvSpPr>
        <p:spPr>
          <a:xfrm>
            <a:off x="4367292" y="650706"/>
            <a:ext cx="7757652" cy="1938992"/>
          </a:xfrm>
          <a:prstGeom prst="rect">
            <a:avLst/>
          </a:prstGeom>
          <a:noFill/>
        </p:spPr>
        <p:txBody>
          <a:bodyPr wrap="square" rtlCol="0">
            <a:spAutoFit/>
          </a:bodyPr>
          <a:lstStyle/>
          <a:p>
            <a:endParaRPr lang="en-CA" sz="3600" dirty="0">
              <a:solidFill>
                <a:schemeClr val="bg1"/>
              </a:solidFill>
            </a:endParaRPr>
          </a:p>
          <a:p>
            <a:endParaRPr lang="en-CA" sz="2800" dirty="0">
              <a:solidFill>
                <a:schemeClr val="bg1"/>
              </a:solidFill>
            </a:endParaRPr>
          </a:p>
          <a:p>
            <a:pPr marL="457200" indent="-457200">
              <a:buFont typeface="Courier New" panose="02070309020205020404" pitchFamily="49" charset="0"/>
              <a:buChar char="o"/>
            </a:pPr>
            <a:endParaRPr lang="en-CA" sz="2800" dirty="0">
              <a:solidFill>
                <a:schemeClr val="bg1"/>
              </a:solidFill>
            </a:endParaRPr>
          </a:p>
          <a:p>
            <a:endParaRPr lang="en-US" sz="2800" dirty="0" smtClean="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75" y="122301"/>
            <a:ext cx="3994404" cy="2995803"/>
          </a:xfrm>
          <a:prstGeom prst="rect">
            <a:avLst/>
          </a:prstGeom>
        </p:spPr>
      </p:pic>
      <p:pic>
        <p:nvPicPr>
          <p:cNvPr id="8" name="Picture 7"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3">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
        <p:nvSpPr>
          <p:cNvPr id="2" name="Rectangle 1"/>
          <p:cNvSpPr/>
          <p:nvPr/>
        </p:nvSpPr>
        <p:spPr>
          <a:xfrm>
            <a:off x="4485374" y="252853"/>
            <a:ext cx="7639570" cy="3170099"/>
          </a:xfrm>
          <a:prstGeom prst="rect">
            <a:avLst/>
          </a:prstGeom>
        </p:spPr>
        <p:txBody>
          <a:bodyPr wrap="square">
            <a:spAutoFit/>
          </a:bodyPr>
          <a:lstStyle/>
          <a:p>
            <a:r>
              <a:rPr lang="en-CA" sz="4000" b="1" dirty="0" smtClean="0">
                <a:solidFill>
                  <a:schemeClr val="bg1"/>
                </a:solidFill>
              </a:rPr>
              <a:t>CPP for Christian Parents:</a:t>
            </a:r>
          </a:p>
          <a:p>
            <a:r>
              <a:rPr lang="en-CA" sz="4000" b="1" dirty="0" smtClean="0">
                <a:solidFill>
                  <a:schemeClr val="bg1"/>
                </a:solidFill>
              </a:rPr>
              <a:t>Christian Parenting Priorities</a:t>
            </a:r>
          </a:p>
          <a:p>
            <a:r>
              <a:rPr lang="en-CA" sz="4000" b="1" dirty="0">
                <a:solidFill>
                  <a:schemeClr val="bg1"/>
                </a:solidFill>
              </a:rPr>
              <a:t>	</a:t>
            </a:r>
            <a:r>
              <a:rPr lang="en-CA" sz="4000" b="1" dirty="0" smtClean="0">
                <a:solidFill>
                  <a:schemeClr val="bg1"/>
                </a:solidFill>
              </a:rPr>
              <a:t>	(or Prayers)</a:t>
            </a:r>
          </a:p>
          <a:p>
            <a:endParaRPr lang="en-CA" sz="4000" b="1" dirty="0" smtClean="0">
              <a:solidFill>
                <a:schemeClr val="bg1"/>
              </a:solidFill>
            </a:endParaRPr>
          </a:p>
          <a:p>
            <a:endParaRPr lang="en-CA" sz="4000" b="1" dirty="0" smtClean="0">
              <a:solidFill>
                <a:schemeClr val="bg1"/>
              </a:solidFill>
            </a:endParaRPr>
          </a:p>
        </p:txBody>
      </p:sp>
    </p:spTree>
    <p:extLst>
      <p:ext uri="{BB962C8B-B14F-4D97-AF65-F5344CB8AC3E}">
        <p14:creationId xmlns:p14="http://schemas.microsoft.com/office/powerpoint/2010/main" val="1219049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414" y="122301"/>
            <a:ext cx="6416826" cy="5166136"/>
          </a:xfrm>
        </p:spPr>
        <p:txBody>
          <a:bodyPr>
            <a:noAutofit/>
          </a:bodyPr>
          <a:lstStyle/>
          <a:p>
            <a:r>
              <a:rPr lang="en-US" altLang="zh-CN" sz="3200" i="1" dirty="0" smtClean="0"/>
              <a:t>“</a:t>
            </a:r>
            <a:r>
              <a:rPr lang="en-CA" altLang="en-US" sz="3200" i="1" dirty="0">
                <a:solidFill>
                  <a:schemeClr val="bg1"/>
                </a:solidFill>
                <a:latin typeface="+mn-lt"/>
              </a:rPr>
              <a:t/>
            </a:r>
            <a:br>
              <a:rPr lang="en-CA" altLang="en-US" sz="3200" i="1" dirty="0">
                <a:solidFill>
                  <a:schemeClr val="bg1"/>
                </a:solidFill>
                <a:latin typeface="+mn-lt"/>
              </a:rPr>
            </a:br>
            <a:r>
              <a:rPr lang="en-CA" sz="3200" dirty="0">
                <a:solidFill>
                  <a:schemeClr val="bg1"/>
                </a:solidFill>
                <a:latin typeface="+mn-lt"/>
              </a:rPr>
              <a:t/>
            </a:r>
            <a:br>
              <a:rPr lang="en-CA" sz="3200" dirty="0">
                <a:solidFill>
                  <a:schemeClr val="bg1"/>
                </a:solidFill>
                <a:latin typeface="+mn-lt"/>
              </a:rPr>
            </a:br>
            <a:endParaRPr lang="en-US" altLang="en-US" sz="3200" dirty="0">
              <a:solidFill>
                <a:schemeClr val="bg1"/>
              </a:solidFill>
              <a:latin typeface="+mn-lt"/>
            </a:endParaRPr>
          </a:p>
        </p:txBody>
      </p:sp>
      <p:sp>
        <p:nvSpPr>
          <p:cNvPr id="5" name="TextBox 4"/>
          <p:cNvSpPr txBox="1"/>
          <p:nvPr/>
        </p:nvSpPr>
        <p:spPr>
          <a:xfrm>
            <a:off x="3619099" y="650706"/>
            <a:ext cx="8505845" cy="2246769"/>
          </a:xfrm>
          <a:prstGeom prst="rect">
            <a:avLst/>
          </a:prstGeom>
          <a:noFill/>
        </p:spPr>
        <p:txBody>
          <a:bodyPr wrap="square" rtlCol="0">
            <a:spAutoFit/>
          </a:bodyPr>
          <a:lstStyle/>
          <a:p>
            <a:pPr marL="457200" indent="-457200">
              <a:buFont typeface="Courier New" panose="02070309020205020404" pitchFamily="49" charset="0"/>
              <a:buChar char="o"/>
            </a:pPr>
            <a:endParaRPr lang="en-CA" sz="2800" dirty="0">
              <a:solidFill>
                <a:schemeClr val="bg1"/>
              </a:solidFill>
            </a:endParaRPr>
          </a:p>
          <a:p>
            <a:r>
              <a:rPr lang="en-US" sz="2800" i="1" dirty="0" smtClean="0">
                <a:solidFill>
                  <a:schemeClr val="bg1"/>
                </a:solidFill>
              </a:rPr>
              <a:t>There is a tendency on the part of many Christian parents to be more worried about the world of the seen, than the world of the unseen, especially when it comes to our teenagers.</a:t>
            </a:r>
          </a:p>
        </p:txBody>
      </p:sp>
      <p:pic>
        <p:nvPicPr>
          <p:cNvPr id="8" name="Picture 7"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
        <p:nvSpPr>
          <p:cNvPr id="2" name="Rectangle 1"/>
          <p:cNvSpPr/>
          <p:nvPr/>
        </p:nvSpPr>
        <p:spPr>
          <a:xfrm>
            <a:off x="3474720" y="252853"/>
            <a:ext cx="8650224" cy="1323439"/>
          </a:xfrm>
          <a:prstGeom prst="rect">
            <a:avLst/>
          </a:prstGeom>
        </p:spPr>
        <p:txBody>
          <a:bodyPr wrap="square">
            <a:spAutoFit/>
          </a:bodyPr>
          <a:lstStyle/>
          <a:p>
            <a:endParaRPr lang="en-CA" sz="4000" b="1" dirty="0" smtClean="0">
              <a:solidFill>
                <a:schemeClr val="bg1"/>
              </a:solidFill>
            </a:endParaRPr>
          </a:p>
          <a:p>
            <a:endParaRPr lang="en-CA" sz="4000" b="1" dirty="0" smtClean="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082" y="122301"/>
            <a:ext cx="3122881" cy="4372697"/>
          </a:xfrm>
          <a:prstGeom prst="rect">
            <a:avLst/>
          </a:prstGeom>
        </p:spPr>
      </p:pic>
    </p:spTree>
    <p:extLst>
      <p:ext uri="{BB962C8B-B14F-4D97-AF65-F5344CB8AC3E}">
        <p14:creationId xmlns:p14="http://schemas.microsoft.com/office/powerpoint/2010/main" val="2486700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414" y="122301"/>
            <a:ext cx="6416826" cy="5166136"/>
          </a:xfrm>
        </p:spPr>
        <p:txBody>
          <a:bodyPr>
            <a:noAutofit/>
          </a:bodyPr>
          <a:lstStyle/>
          <a:p>
            <a:r>
              <a:rPr lang="en-US" altLang="zh-CN" sz="3200" i="1" dirty="0" smtClean="0"/>
              <a:t>“</a:t>
            </a:r>
            <a:r>
              <a:rPr lang="en-CA" altLang="en-US" sz="3200" i="1" dirty="0">
                <a:solidFill>
                  <a:schemeClr val="bg1"/>
                </a:solidFill>
                <a:latin typeface="+mn-lt"/>
              </a:rPr>
              <a:t/>
            </a:r>
            <a:br>
              <a:rPr lang="en-CA" altLang="en-US" sz="3200" i="1" dirty="0">
                <a:solidFill>
                  <a:schemeClr val="bg1"/>
                </a:solidFill>
                <a:latin typeface="+mn-lt"/>
              </a:rPr>
            </a:br>
            <a:r>
              <a:rPr lang="en-CA" sz="3200" dirty="0">
                <a:solidFill>
                  <a:schemeClr val="bg1"/>
                </a:solidFill>
                <a:latin typeface="+mn-lt"/>
              </a:rPr>
              <a:t/>
            </a:r>
            <a:br>
              <a:rPr lang="en-CA" sz="3200" dirty="0">
                <a:solidFill>
                  <a:schemeClr val="bg1"/>
                </a:solidFill>
                <a:latin typeface="+mn-lt"/>
              </a:rPr>
            </a:br>
            <a:endParaRPr lang="en-US" altLang="en-US" sz="3200" dirty="0">
              <a:solidFill>
                <a:schemeClr val="bg1"/>
              </a:solidFill>
              <a:latin typeface="+mn-lt"/>
            </a:endParaRPr>
          </a:p>
        </p:txBody>
      </p:sp>
      <p:sp>
        <p:nvSpPr>
          <p:cNvPr id="5" name="TextBox 4"/>
          <p:cNvSpPr txBox="1"/>
          <p:nvPr/>
        </p:nvSpPr>
        <p:spPr>
          <a:xfrm>
            <a:off x="4367292" y="650706"/>
            <a:ext cx="7757652" cy="1938992"/>
          </a:xfrm>
          <a:prstGeom prst="rect">
            <a:avLst/>
          </a:prstGeom>
          <a:noFill/>
        </p:spPr>
        <p:txBody>
          <a:bodyPr wrap="square" rtlCol="0">
            <a:spAutoFit/>
          </a:bodyPr>
          <a:lstStyle/>
          <a:p>
            <a:endParaRPr lang="en-CA" sz="3600" dirty="0">
              <a:solidFill>
                <a:schemeClr val="bg1"/>
              </a:solidFill>
            </a:endParaRPr>
          </a:p>
          <a:p>
            <a:endParaRPr lang="en-CA" sz="2800" dirty="0">
              <a:solidFill>
                <a:schemeClr val="bg1"/>
              </a:solidFill>
            </a:endParaRPr>
          </a:p>
          <a:p>
            <a:pPr marL="457200" indent="-457200">
              <a:buFont typeface="Courier New" panose="02070309020205020404" pitchFamily="49" charset="0"/>
              <a:buChar char="o"/>
            </a:pPr>
            <a:endParaRPr lang="en-CA" sz="2800" dirty="0">
              <a:solidFill>
                <a:schemeClr val="bg1"/>
              </a:solidFill>
            </a:endParaRPr>
          </a:p>
          <a:p>
            <a:endParaRPr lang="en-US" sz="2800" dirty="0" smtClean="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75" y="122302"/>
            <a:ext cx="3058187" cy="2293640"/>
          </a:xfrm>
          <a:prstGeom prst="rect">
            <a:avLst/>
          </a:prstGeom>
        </p:spPr>
      </p:pic>
      <p:pic>
        <p:nvPicPr>
          <p:cNvPr id="8" name="Picture 7"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3">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
        <p:nvSpPr>
          <p:cNvPr id="2" name="Rectangle 1"/>
          <p:cNvSpPr/>
          <p:nvPr/>
        </p:nvSpPr>
        <p:spPr>
          <a:xfrm>
            <a:off x="3291841" y="252853"/>
            <a:ext cx="8833104" cy="3416320"/>
          </a:xfrm>
          <a:prstGeom prst="rect">
            <a:avLst/>
          </a:prstGeom>
        </p:spPr>
        <p:txBody>
          <a:bodyPr wrap="square">
            <a:spAutoFit/>
          </a:bodyPr>
          <a:lstStyle/>
          <a:p>
            <a:r>
              <a:rPr lang="en-CA" sz="4000" b="1" dirty="0" smtClean="0">
                <a:solidFill>
                  <a:schemeClr val="bg1"/>
                </a:solidFill>
              </a:rPr>
              <a:t>CPP: Christian Parents Praying:</a:t>
            </a:r>
          </a:p>
          <a:p>
            <a:r>
              <a:rPr lang="en-CA" sz="3200" dirty="0" smtClean="0">
                <a:solidFill>
                  <a:schemeClr val="bg1"/>
                </a:solidFill>
              </a:rPr>
              <a:t>- Give </a:t>
            </a:r>
            <a:r>
              <a:rPr lang="en-CA" sz="3200" dirty="0">
                <a:solidFill>
                  <a:schemeClr val="bg1"/>
                </a:solidFill>
              </a:rPr>
              <a:t>our children significant others worthy of life-long friendship.</a:t>
            </a:r>
          </a:p>
          <a:p>
            <a:endParaRPr lang="en-CA" sz="3200" b="1" dirty="0" smtClean="0">
              <a:solidFill>
                <a:schemeClr val="bg1"/>
              </a:solidFill>
            </a:endParaRPr>
          </a:p>
          <a:p>
            <a:endParaRPr lang="en-CA" sz="4000" b="1" dirty="0" smtClean="0">
              <a:solidFill>
                <a:schemeClr val="bg1"/>
              </a:solidFill>
            </a:endParaRPr>
          </a:p>
          <a:p>
            <a:endParaRPr lang="en-CA" sz="4000" b="1" dirty="0" smtClean="0">
              <a:solidFill>
                <a:schemeClr val="bg1"/>
              </a:solidFill>
            </a:endParaRPr>
          </a:p>
        </p:txBody>
      </p:sp>
    </p:spTree>
    <p:extLst>
      <p:ext uri="{BB962C8B-B14F-4D97-AF65-F5344CB8AC3E}">
        <p14:creationId xmlns:p14="http://schemas.microsoft.com/office/powerpoint/2010/main" val="3761607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414" y="122301"/>
            <a:ext cx="6416826" cy="5166136"/>
          </a:xfrm>
        </p:spPr>
        <p:txBody>
          <a:bodyPr>
            <a:noAutofit/>
          </a:bodyPr>
          <a:lstStyle/>
          <a:p>
            <a:r>
              <a:rPr lang="en-US" altLang="zh-CN" sz="3200" i="1" dirty="0" smtClean="0"/>
              <a:t>“</a:t>
            </a:r>
            <a:r>
              <a:rPr lang="en-CA" altLang="en-US" sz="3200" i="1" dirty="0">
                <a:solidFill>
                  <a:schemeClr val="bg1"/>
                </a:solidFill>
                <a:latin typeface="+mn-lt"/>
              </a:rPr>
              <a:t/>
            </a:r>
            <a:br>
              <a:rPr lang="en-CA" altLang="en-US" sz="3200" i="1" dirty="0">
                <a:solidFill>
                  <a:schemeClr val="bg1"/>
                </a:solidFill>
                <a:latin typeface="+mn-lt"/>
              </a:rPr>
            </a:br>
            <a:r>
              <a:rPr lang="en-CA" sz="3200" dirty="0">
                <a:solidFill>
                  <a:schemeClr val="bg1"/>
                </a:solidFill>
                <a:latin typeface="+mn-lt"/>
              </a:rPr>
              <a:t/>
            </a:r>
            <a:br>
              <a:rPr lang="en-CA" sz="3200" dirty="0">
                <a:solidFill>
                  <a:schemeClr val="bg1"/>
                </a:solidFill>
                <a:latin typeface="+mn-lt"/>
              </a:rPr>
            </a:br>
            <a:endParaRPr lang="en-US" altLang="en-US" sz="3200" dirty="0">
              <a:solidFill>
                <a:schemeClr val="bg1"/>
              </a:solidFill>
              <a:latin typeface="+mn-lt"/>
            </a:endParaRPr>
          </a:p>
        </p:txBody>
      </p:sp>
      <p:sp>
        <p:nvSpPr>
          <p:cNvPr id="5" name="TextBox 4"/>
          <p:cNvSpPr txBox="1"/>
          <p:nvPr/>
        </p:nvSpPr>
        <p:spPr>
          <a:xfrm>
            <a:off x="4367292" y="650706"/>
            <a:ext cx="7757652" cy="1938992"/>
          </a:xfrm>
          <a:prstGeom prst="rect">
            <a:avLst/>
          </a:prstGeom>
          <a:noFill/>
        </p:spPr>
        <p:txBody>
          <a:bodyPr wrap="square" rtlCol="0">
            <a:spAutoFit/>
          </a:bodyPr>
          <a:lstStyle/>
          <a:p>
            <a:endParaRPr lang="en-CA" sz="3600" dirty="0">
              <a:solidFill>
                <a:schemeClr val="bg1"/>
              </a:solidFill>
            </a:endParaRPr>
          </a:p>
          <a:p>
            <a:endParaRPr lang="en-CA" sz="2800" dirty="0">
              <a:solidFill>
                <a:schemeClr val="bg1"/>
              </a:solidFill>
            </a:endParaRPr>
          </a:p>
          <a:p>
            <a:pPr marL="457200" indent="-457200">
              <a:buFont typeface="Courier New" panose="02070309020205020404" pitchFamily="49" charset="0"/>
              <a:buChar char="o"/>
            </a:pPr>
            <a:endParaRPr lang="en-CA" sz="2800" dirty="0">
              <a:solidFill>
                <a:schemeClr val="bg1"/>
              </a:solidFill>
            </a:endParaRPr>
          </a:p>
          <a:p>
            <a:endParaRPr lang="en-US" sz="2800" dirty="0" smtClean="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75" y="122302"/>
            <a:ext cx="3058187" cy="2293640"/>
          </a:xfrm>
          <a:prstGeom prst="rect">
            <a:avLst/>
          </a:prstGeom>
        </p:spPr>
      </p:pic>
      <p:pic>
        <p:nvPicPr>
          <p:cNvPr id="8" name="Picture 7"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3">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
        <p:nvSpPr>
          <p:cNvPr id="2" name="Rectangle 1"/>
          <p:cNvSpPr/>
          <p:nvPr/>
        </p:nvSpPr>
        <p:spPr>
          <a:xfrm>
            <a:off x="3291841" y="252853"/>
            <a:ext cx="8833104" cy="4893647"/>
          </a:xfrm>
          <a:prstGeom prst="rect">
            <a:avLst/>
          </a:prstGeom>
        </p:spPr>
        <p:txBody>
          <a:bodyPr wrap="square">
            <a:spAutoFit/>
          </a:bodyPr>
          <a:lstStyle/>
          <a:p>
            <a:r>
              <a:rPr lang="en-CA" sz="4000" b="1" dirty="0" smtClean="0">
                <a:solidFill>
                  <a:schemeClr val="bg1"/>
                </a:solidFill>
              </a:rPr>
              <a:t>CPP: Christian Parents Praying:</a:t>
            </a:r>
          </a:p>
          <a:p>
            <a:pPr marL="457200" indent="-457200">
              <a:buFontTx/>
              <a:buChar char="-"/>
            </a:pPr>
            <a:r>
              <a:rPr lang="en-CA" sz="3200" dirty="0" smtClean="0">
                <a:solidFill>
                  <a:schemeClr val="bg1"/>
                </a:solidFill>
              </a:rPr>
              <a:t>Give </a:t>
            </a:r>
            <a:r>
              <a:rPr lang="en-CA" sz="3200" dirty="0">
                <a:solidFill>
                  <a:schemeClr val="bg1"/>
                </a:solidFill>
              </a:rPr>
              <a:t>our children significant others worthy of life-long friendship</a:t>
            </a:r>
            <a:r>
              <a:rPr lang="en-CA" sz="3200" dirty="0" smtClean="0">
                <a:solidFill>
                  <a:schemeClr val="bg1"/>
                </a:solidFill>
              </a:rPr>
              <a:t>.</a:t>
            </a:r>
          </a:p>
          <a:p>
            <a:pPr marL="457200" indent="-457200">
              <a:buFontTx/>
              <a:buChar char="-"/>
            </a:pPr>
            <a:r>
              <a:rPr lang="en-CA" sz="3200" dirty="0">
                <a:solidFill>
                  <a:schemeClr val="bg1"/>
                </a:solidFill>
              </a:rPr>
              <a:t>Let these ‘significant others’ be a godly influence in their lives.</a:t>
            </a:r>
          </a:p>
          <a:p>
            <a:pPr marL="457200" indent="-457200">
              <a:buFontTx/>
              <a:buChar char="-"/>
            </a:pPr>
            <a:endParaRPr lang="en-CA" sz="3200" dirty="0">
              <a:solidFill>
                <a:schemeClr val="bg1"/>
              </a:solidFill>
            </a:endParaRPr>
          </a:p>
          <a:p>
            <a:endParaRPr lang="en-CA" sz="3200" b="1" dirty="0" smtClean="0">
              <a:solidFill>
                <a:schemeClr val="bg1"/>
              </a:solidFill>
            </a:endParaRPr>
          </a:p>
          <a:p>
            <a:endParaRPr lang="en-CA" sz="4000" b="1" dirty="0" smtClean="0">
              <a:solidFill>
                <a:schemeClr val="bg1"/>
              </a:solidFill>
            </a:endParaRPr>
          </a:p>
          <a:p>
            <a:endParaRPr lang="en-CA" sz="4000" b="1" dirty="0" smtClean="0">
              <a:solidFill>
                <a:schemeClr val="bg1"/>
              </a:solidFill>
            </a:endParaRPr>
          </a:p>
        </p:txBody>
      </p:sp>
    </p:spTree>
    <p:extLst>
      <p:ext uri="{BB962C8B-B14F-4D97-AF65-F5344CB8AC3E}">
        <p14:creationId xmlns:p14="http://schemas.microsoft.com/office/powerpoint/2010/main" val="1022078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414" y="122301"/>
            <a:ext cx="6416826" cy="5166136"/>
          </a:xfrm>
        </p:spPr>
        <p:txBody>
          <a:bodyPr>
            <a:noAutofit/>
          </a:bodyPr>
          <a:lstStyle/>
          <a:p>
            <a:r>
              <a:rPr lang="en-US" altLang="zh-CN" sz="3200" i="1" dirty="0" smtClean="0"/>
              <a:t>“</a:t>
            </a:r>
            <a:r>
              <a:rPr lang="en-CA" altLang="en-US" sz="3200" i="1" dirty="0">
                <a:solidFill>
                  <a:schemeClr val="bg1"/>
                </a:solidFill>
                <a:latin typeface="+mn-lt"/>
              </a:rPr>
              <a:t/>
            </a:r>
            <a:br>
              <a:rPr lang="en-CA" altLang="en-US" sz="3200" i="1" dirty="0">
                <a:solidFill>
                  <a:schemeClr val="bg1"/>
                </a:solidFill>
                <a:latin typeface="+mn-lt"/>
              </a:rPr>
            </a:br>
            <a:r>
              <a:rPr lang="en-CA" sz="3200" dirty="0">
                <a:solidFill>
                  <a:schemeClr val="bg1"/>
                </a:solidFill>
                <a:latin typeface="+mn-lt"/>
              </a:rPr>
              <a:t/>
            </a:r>
            <a:br>
              <a:rPr lang="en-CA" sz="3200" dirty="0">
                <a:solidFill>
                  <a:schemeClr val="bg1"/>
                </a:solidFill>
                <a:latin typeface="+mn-lt"/>
              </a:rPr>
            </a:br>
            <a:endParaRPr lang="en-US" altLang="en-US" sz="3200" dirty="0">
              <a:solidFill>
                <a:schemeClr val="bg1"/>
              </a:solidFill>
              <a:latin typeface="+mn-lt"/>
            </a:endParaRPr>
          </a:p>
        </p:txBody>
      </p:sp>
      <p:sp>
        <p:nvSpPr>
          <p:cNvPr id="5" name="TextBox 4"/>
          <p:cNvSpPr txBox="1"/>
          <p:nvPr/>
        </p:nvSpPr>
        <p:spPr>
          <a:xfrm>
            <a:off x="4434348" y="122301"/>
            <a:ext cx="7757652" cy="1938992"/>
          </a:xfrm>
          <a:prstGeom prst="rect">
            <a:avLst/>
          </a:prstGeom>
          <a:noFill/>
        </p:spPr>
        <p:txBody>
          <a:bodyPr wrap="square" rtlCol="0">
            <a:spAutoFit/>
          </a:bodyPr>
          <a:lstStyle/>
          <a:p>
            <a:endParaRPr lang="en-CA" sz="3600" dirty="0">
              <a:solidFill>
                <a:schemeClr val="bg1"/>
              </a:solidFill>
            </a:endParaRPr>
          </a:p>
          <a:p>
            <a:endParaRPr lang="en-CA" sz="2800" dirty="0">
              <a:solidFill>
                <a:schemeClr val="bg1"/>
              </a:solidFill>
            </a:endParaRPr>
          </a:p>
          <a:p>
            <a:pPr marL="457200" indent="-457200">
              <a:buFont typeface="Courier New" panose="02070309020205020404" pitchFamily="49" charset="0"/>
              <a:buChar char="o"/>
            </a:pPr>
            <a:endParaRPr lang="en-CA" sz="2800" dirty="0">
              <a:solidFill>
                <a:schemeClr val="bg1"/>
              </a:solidFill>
            </a:endParaRPr>
          </a:p>
          <a:p>
            <a:endParaRPr lang="en-US" sz="2800" dirty="0" smtClean="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75" y="122301"/>
            <a:ext cx="3994404" cy="2995803"/>
          </a:xfrm>
          <a:prstGeom prst="rect">
            <a:avLst/>
          </a:prstGeom>
        </p:spPr>
      </p:pic>
      <p:pic>
        <p:nvPicPr>
          <p:cNvPr id="8" name="Picture 7"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3">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
        <p:nvSpPr>
          <p:cNvPr id="2" name="Rectangle 1"/>
          <p:cNvSpPr/>
          <p:nvPr/>
        </p:nvSpPr>
        <p:spPr>
          <a:xfrm>
            <a:off x="4649002" y="252853"/>
            <a:ext cx="7475942" cy="707886"/>
          </a:xfrm>
          <a:prstGeom prst="rect">
            <a:avLst/>
          </a:prstGeom>
        </p:spPr>
        <p:txBody>
          <a:bodyPr wrap="square">
            <a:spAutoFit/>
          </a:bodyPr>
          <a:lstStyle/>
          <a:p>
            <a:r>
              <a:rPr lang="en-CA" sz="4000" b="1" dirty="0" smtClean="0">
                <a:solidFill>
                  <a:schemeClr val="bg1"/>
                </a:solidFill>
              </a:rPr>
              <a:t>Faith Tests in Abraham’s Life</a:t>
            </a:r>
            <a:endParaRPr lang="en-CA" sz="4000" dirty="0">
              <a:solidFill>
                <a:schemeClr val="bg1"/>
              </a:solidFill>
            </a:endParaRPr>
          </a:p>
        </p:txBody>
      </p:sp>
    </p:spTree>
    <p:extLst>
      <p:ext uri="{BB962C8B-B14F-4D97-AF65-F5344CB8AC3E}">
        <p14:creationId xmlns:p14="http://schemas.microsoft.com/office/powerpoint/2010/main" val="647590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414" y="122301"/>
            <a:ext cx="6416826" cy="5166136"/>
          </a:xfrm>
        </p:spPr>
        <p:txBody>
          <a:bodyPr>
            <a:noAutofit/>
          </a:bodyPr>
          <a:lstStyle/>
          <a:p>
            <a:r>
              <a:rPr lang="en-US" altLang="zh-CN" sz="3200" i="1" dirty="0" smtClean="0"/>
              <a:t>“</a:t>
            </a:r>
            <a:r>
              <a:rPr lang="en-CA" altLang="en-US" sz="3200" i="1" dirty="0">
                <a:solidFill>
                  <a:schemeClr val="bg1"/>
                </a:solidFill>
                <a:latin typeface="+mn-lt"/>
              </a:rPr>
              <a:t/>
            </a:r>
            <a:br>
              <a:rPr lang="en-CA" altLang="en-US" sz="3200" i="1" dirty="0">
                <a:solidFill>
                  <a:schemeClr val="bg1"/>
                </a:solidFill>
                <a:latin typeface="+mn-lt"/>
              </a:rPr>
            </a:br>
            <a:r>
              <a:rPr lang="en-CA" sz="3200" dirty="0">
                <a:solidFill>
                  <a:schemeClr val="bg1"/>
                </a:solidFill>
                <a:latin typeface="+mn-lt"/>
              </a:rPr>
              <a:t/>
            </a:r>
            <a:br>
              <a:rPr lang="en-CA" sz="3200" dirty="0">
                <a:solidFill>
                  <a:schemeClr val="bg1"/>
                </a:solidFill>
                <a:latin typeface="+mn-lt"/>
              </a:rPr>
            </a:br>
            <a:endParaRPr lang="en-US" altLang="en-US" sz="3200" dirty="0">
              <a:solidFill>
                <a:schemeClr val="bg1"/>
              </a:solidFill>
              <a:latin typeface="+mn-lt"/>
            </a:endParaRPr>
          </a:p>
        </p:txBody>
      </p:sp>
      <p:sp>
        <p:nvSpPr>
          <p:cNvPr id="5" name="TextBox 4"/>
          <p:cNvSpPr txBox="1"/>
          <p:nvPr/>
        </p:nvSpPr>
        <p:spPr>
          <a:xfrm>
            <a:off x="4367292" y="650706"/>
            <a:ext cx="7757652" cy="1938992"/>
          </a:xfrm>
          <a:prstGeom prst="rect">
            <a:avLst/>
          </a:prstGeom>
          <a:noFill/>
        </p:spPr>
        <p:txBody>
          <a:bodyPr wrap="square" rtlCol="0">
            <a:spAutoFit/>
          </a:bodyPr>
          <a:lstStyle/>
          <a:p>
            <a:endParaRPr lang="en-CA" sz="3600" dirty="0">
              <a:solidFill>
                <a:schemeClr val="bg1"/>
              </a:solidFill>
            </a:endParaRPr>
          </a:p>
          <a:p>
            <a:endParaRPr lang="en-CA" sz="2800" dirty="0">
              <a:solidFill>
                <a:schemeClr val="bg1"/>
              </a:solidFill>
            </a:endParaRPr>
          </a:p>
          <a:p>
            <a:pPr marL="457200" indent="-457200">
              <a:buFont typeface="Courier New" panose="02070309020205020404" pitchFamily="49" charset="0"/>
              <a:buChar char="o"/>
            </a:pPr>
            <a:endParaRPr lang="en-CA" sz="2800" dirty="0">
              <a:solidFill>
                <a:schemeClr val="bg1"/>
              </a:solidFill>
            </a:endParaRPr>
          </a:p>
          <a:p>
            <a:endParaRPr lang="en-US" sz="2800" dirty="0" smtClean="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75" y="122302"/>
            <a:ext cx="3058187" cy="2293640"/>
          </a:xfrm>
          <a:prstGeom prst="rect">
            <a:avLst/>
          </a:prstGeom>
        </p:spPr>
      </p:pic>
      <p:pic>
        <p:nvPicPr>
          <p:cNvPr id="8" name="Picture 7"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3">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
        <p:nvSpPr>
          <p:cNvPr id="2" name="Rectangle 1"/>
          <p:cNvSpPr/>
          <p:nvPr/>
        </p:nvSpPr>
        <p:spPr>
          <a:xfrm>
            <a:off x="3291841" y="252853"/>
            <a:ext cx="8833104" cy="6370975"/>
          </a:xfrm>
          <a:prstGeom prst="rect">
            <a:avLst/>
          </a:prstGeom>
        </p:spPr>
        <p:txBody>
          <a:bodyPr wrap="square">
            <a:spAutoFit/>
          </a:bodyPr>
          <a:lstStyle/>
          <a:p>
            <a:r>
              <a:rPr lang="en-CA" sz="4000" b="1" dirty="0" smtClean="0">
                <a:solidFill>
                  <a:schemeClr val="bg1"/>
                </a:solidFill>
              </a:rPr>
              <a:t>CPP: Christian Parents Praying:</a:t>
            </a:r>
          </a:p>
          <a:p>
            <a:pPr marL="457200" indent="-457200">
              <a:buFontTx/>
              <a:buChar char="-"/>
            </a:pPr>
            <a:r>
              <a:rPr lang="en-CA" sz="3200" dirty="0" smtClean="0">
                <a:solidFill>
                  <a:schemeClr val="bg1"/>
                </a:solidFill>
              </a:rPr>
              <a:t>Give </a:t>
            </a:r>
            <a:r>
              <a:rPr lang="en-CA" sz="3200" dirty="0">
                <a:solidFill>
                  <a:schemeClr val="bg1"/>
                </a:solidFill>
              </a:rPr>
              <a:t>our children significant others worthy of life-long friendship</a:t>
            </a:r>
            <a:r>
              <a:rPr lang="en-CA" sz="3200" dirty="0" smtClean="0">
                <a:solidFill>
                  <a:schemeClr val="bg1"/>
                </a:solidFill>
              </a:rPr>
              <a:t>.</a:t>
            </a:r>
          </a:p>
          <a:p>
            <a:pPr marL="457200" indent="-457200">
              <a:buFontTx/>
              <a:buChar char="-"/>
            </a:pPr>
            <a:r>
              <a:rPr lang="en-CA" sz="3200" dirty="0">
                <a:solidFill>
                  <a:schemeClr val="bg1"/>
                </a:solidFill>
              </a:rPr>
              <a:t>Let these ‘significant others’ be a godly influence in their lives</a:t>
            </a:r>
            <a:r>
              <a:rPr lang="en-CA" sz="3200" dirty="0" smtClean="0">
                <a:solidFill>
                  <a:schemeClr val="bg1"/>
                </a:solidFill>
              </a:rPr>
              <a:t>.</a:t>
            </a:r>
          </a:p>
          <a:p>
            <a:pPr marL="457200" indent="-457200">
              <a:buFontTx/>
              <a:buChar char="-"/>
            </a:pPr>
            <a:r>
              <a:rPr lang="en-CA" sz="3200" dirty="0">
                <a:solidFill>
                  <a:schemeClr val="bg1"/>
                </a:solidFill>
              </a:rPr>
              <a:t>Let them not turn back to a life without God, but grow in faith and witness.</a:t>
            </a:r>
          </a:p>
          <a:p>
            <a:pPr marL="457200" indent="-457200">
              <a:buFontTx/>
              <a:buChar char="-"/>
            </a:pPr>
            <a:endParaRPr lang="en-CA" sz="3200" dirty="0">
              <a:solidFill>
                <a:schemeClr val="bg1"/>
              </a:solidFill>
            </a:endParaRPr>
          </a:p>
          <a:p>
            <a:pPr marL="457200" indent="-457200">
              <a:buFontTx/>
              <a:buChar char="-"/>
            </a:pPr>
            <a:endParaRPr lang="en-CA" sz="3200" dirty="0">
              <a:solidFill>
                <a:schemeClr val="bg1"/>
              </a:solidFill>
            </a:endParaRPr>
          </a:p>
          <a:p>
            <a:endParaRPr lang="en-CA" sz="3200" b="1" dirty="0" smtClean="0">
              <a:solidFill>
                <a:schemeClr val="bg1"/>
              </a:solidFill>
            </a:endParaRPr>
          </a:p>
          <a:p>
            <a:endParaRPr lang="en-CA" sz="4000" b="1" dirty="0" smtClean="0">
              <a:solidFill>
                <a:schemeClr val="bg1"/>
              </a:solidFill>
            </a:endParaRPr>
          </a:p>
          <a:p>
            <a:endParaRPr lang="en-CA" sz="4000" b="1" dirty="0" smtClean="0">
              <a:solidFill>
                <a:schemeClr val="bg1"/>
              </a:solidFill>
            </a:endParaRPr>
          </a:p>
        </p:txBody>
      </p:sp>
    </p:spTree>
    <p:extLst>
      <p:ext uri="{BB962C8B-B14F-4D97-AF65-F5344CB8AC3E}">
        <p14:creationId xmlns:p14="http://schemas.microsoft.com/office/powerpoint/2010/main" val="489396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414" y="122301"/>
            <a:ext cx="6416826" cy="5166136"/>
          </a:xfrm>
        </p:spPr>
        <p:txBody>
          <a:bodyPr>
            <a:noAutofit/>
          </a:bodyPr>
          <a:lstStyle/>
          <a:p>
            <a:r>
              <a:rPr lang="en-US" altLang="zh-CN" sz="3200" i="1" dirty="0" smtClean="0"/>
              <a:t>“</a:t>
            </a:r>
            <a:r>
              <a:rPr lang="en-CA" altLang="en-US" sz="3200" i="1" dirty="0">
                <a:solidFill>
                  <a:schemeClr val="bg1"/>
                </a:solidFill>
                <a:latin typeface="+mn-lt"/>
              </a:rPr>
              <a:t/>
            </a:r>
            <a:br>
              <a:rPr lang="en-CA" altLang="en-US" sz="3200" i="1" dirty="0">
                <a:solidFill>
                  <a:schemeClr val="bg1"/>
                </a:solidFill>
                <a:latin typeface="+mn-lt"/>
              </a:rPr>
            </a:br>
            <a:r>
              <a:rPr lang="en-CA" sz="3200" dirty="0">
                <a:solidFill>
                  <a:schemeClr val="bg1"/>
                </a:solidFill>
                <a:latin typeface="+mn-lt"/>
              </a:rPr>
              <a:t/>
            </a:r>
            <a:br>
              <a:rPr lang="en-CA" sz="3200" dirty="0">
                <a:solidFill>
                  <a:schemeClr val="bg1"/>
                </a:solidFill>
                <a:latin typeface="+mn-lt"/>
              </a:rPr>
            </a:br>
            <a:endParaRPr lang="en-US" altLang="en-US" sz="3200" dirty="0">
              <a:solidFill>
                <a:schemeClr val="bg1"/>
              </a:solidFill>
              <a:latin typeface="+mn-lt"/>
            </a:endParaRPr>
          </a:p>
        </p:txBody>
      </p:sp>
      <p:sp>
        <p:nvSpPr>
          <p:cNvPr id="5" name="TextBox 4"/>
          <p:cNvSpPr txBox="1"/>
          <p:nvPr/>
        </p:nvSpPr>
        <p:spPr>
          <a:xfrm>
            <a:off x="4367292" y="650706"/>
            <a:ext cx="7757652" cy="1938992"/>
          </a:xfrm>
          <a:prstGeom prst="rect">
            <a:avLst/>
          </a:prstGeom>
          <a:noFill/>
        </p:spPr>
        <p:txBody>
          <a:bodyPr wrap="square" rtlCol="0">
            <a:spAutoFit/>
          </a:bodyPr>
          <a:lstStyle/>
          <a:p>
            <a:endParaRPr lang="en-CA" sz="3600" dirty="0">
              <a:solidFill>
                <a:schemeClr val="bg1"/>
              </a:solidFill>
            </a:endParaRPr>
          </a:p>
          <a:p>
            <a:endParaRPr lang="en-CA" sz="2800" dirty="0">
              <a:solidFill>
                <a:schemeClr val="bg1"/>
              </a:solidFill>
            </a:endParaRPr>
          </a:p>
          <a:p>
            <a:pPr marL="457200" indent="-457200">
              <a:buFont typeface="Courier New" panose="02070309020205020404" pitchFamily="49" charset="0"/>
              <a:buChar char="o"/>
            </a:pPr>
            <a:endParaRPr lang="en-CA" sz="2800" dirty="0">
              <a:solidFill>
                <a:schemeClr val="bg1"/>
              </a:solidFill>
            </a:endParaRPr>
          </a:p>
          <a:p>
            <a:endParaRPr lang="en-US" sz="2800" dirty="0" smtClean="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75" y="122302"/>
            <a:ext cx="3058187" cy="2293640"/>
          </a:xfrm>
          <a:prstGeom prst="rect">
            <a:avLst/>
          </a:prstGeom>
        </p:spPr>
      </p:pic>
      <p:pic>
        <p:nvPicPr>
          <p:cNvPr id="8" name="Picture 7"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3">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
        <p:nvSpPr>
          <p:cNvPr id="2" name="Rectangle 1"/>
          <p:cNvSpPr/>
          <p:nvPr/>
        </p:nvSpPr>
        <p:spPr>
          <a:xfrm>
            <a:off x="3291841" y="252853"/>
            <a:ext cx="8833104" cy="3416320"/>
          </a:xfrm>
          <a:prstGeom prst="rect">
            <a:avLst/>
          </a:prstGeom>
        </p:spPr>
        <p:txBody>
          <a:bodyPr wrap="square">
            <a:spAutoFit/>
          </a:bodyPr>
          <a:lstStyle/>
          <a:p>
            <a:r>
              <a:rPr lang="en-CA" sz="4000" b="1" dirty="0" smtClean="0">
                <a:solidFill>
                  <a:schemeClr val="bg1"/>
                </a:solidFill>
              </a:rPr>
              <a:t>Just keep walking…</a:t>
            </a:r>
            <a:endParaRPr lang="en-CA" sz="3200" dirty="0">
              <a:solidFill>
                <a:schemeClr val="bg1"/>
              </a:solidFill>
            </a:endParaRPr>
          </a:p>
          <a:p>
            <a:pPr marL="457200" indent="-457200">
              <a:buFontTx/>
              <a:buChar char="-"/>
            </a:pPr>
            <a:endParaRPr lang="en-CA" sz="3200" dirty="0">
              <a:solidFill>
                <a:schemeClr val="bg1"/>
              </a:solidFill>
            </a:endParaRPr>
          </a:p>
          <a:p>
            <a:pPr marL="457200" indent="-457200">
              <a:buFontTx/>
              <a:buChar char="-"/>
            </a:pPr>
            <a:endParaRPr lang="en-CA" sz="3200" dirty="0">
              <a:solidFill>
                <a:schemeClr val="bg1"/>
              </a:solidFill>
            </a:endParaRPr>
          </a:p>
          <a:p>
            <a:endParaRPr lang="en-CA" sz="3200" b="1" dirty="0" smtClean="0">
              <a:solidFill>
                <a:schemeClr val="bg1"/>
              </a:solidFill>
            </a:endParaRPr>
          </a:p>
          <a:p>
            <a:endParaRPr lang="en-CA" sz="4000" b="1" dirty="0" smtClean="0">
              <a:solidFill>
                <a:schemeClr val="bg1"/>
              </a:solidFill>
            </a:endParaRPr>
          </a:p>
          <a:p>
            <a:endParaRPr lang="en-CA" sz="4000" b="1" dirty="0" smtClean="0">
              <a:solidFill>
                <a:schemeClr val="bg1"/>
              </a:solidFill>
            </a:endParaRPr>
          </a:p>
        </p:txBody>
      </p:sp>
    </p:spTree>
    <p:extLst>
      <p:ext uri="{BB962C8B-B14F-4D97-AF65-F5344CB8AC3E}">
        <p14:creationId xmlns:p14="http://schemas.microsoft.com/office/powerpoint/2010/main" val="2671133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414" y="122301"/>
            <a:ext cx="6416826" cy="5166136"/>
          </a:xfrm>
        </p:spPr>
        <p:txBody>
          <a:bodyPr>
            <a:noAutofit/>
          </a:bodyPr>
          <a:lstStyle/>
          <a:p>
            <a:r>
              <a:rPr lang="en-US" altLang="zh-CN" sz="3200" i="1" dirty="0" smtClean="0"/>
              <a:t>“</a:t>
            </a:r>
            <a:r>
              <a:rPr lang="en-CA" altLang="en-US" sz="3200" i="1" dirty="0">
                <a:solidFill>
                  <a:schemeClr val="bg1"/>
                </a:solidFill>
                <a:latin typeface="+mn-lt"/>
              </a:rPr>
              <a:t/>
            </a:r>
            <a:br>
              <a:rPr lang="en-CA" altLang="en-US" sz="3200" i="1" dirty="0">
                <a:solidFill>
                  <a:schemeClr val="bg1"/>
                </a:solidFill>
                <a:latin typeface="+mn-lt"/>
              </a:rPr>
            </a:br>
            <a:r>
              <a:rPr lang="en-CA" sz="3200" dirty="0">
                <a:solidFill>
                  <a:schemeClr val="bg1"/>
                </a:solidFill>
                <a:latin typeface="+mn-lt"/>
              </a:rPr>
              <a:t/>
            </a:r>
            <a:br>
              <a:rPr lang="en-CA" sz="3200" dirty="0">
                <a:solidFill>
                  <a:schemeClr val="bg1"/>
                </a:solidFill>
                <a:latin typeface="+mn-lt"/>
              </a:rPr>
            </a:br>
            <a:endParaRPr lang="en-US" altLang="en-US" sz="3200" dirty="0">
              <a:solidFill>
                <a:schemeClr val="bg1"/>
              </a:solidFill>
              <a:latin typeface="+mn-lt"/>
            </a:endParaRPr>
          </a:p>
        </p:txBody>
      </p:sp>
      <p:sp>
        <p:nvSpPr>
          <p:cNvPr id="5" name="TextBox 4"/>
          <p:cNvSpPr txBox="1"/>
          <p:nvPr/>
        </p:nvSpPr>
        <p:spPr>
          <a:xfrm>
            <a:off x="4367292" y="650706"/>
            <a:ext cx="7757652" cy="1938992"/>
          </a:xfrm>
          <a:prstGeom prst="rect">
            <a:avLst/>
          </a:prstGeom>
          <a:noFill/>
        </p:spPr>
        <p:txBody>
          <a:bodyPr wrap="square" rtlCol="0">
            <a:spAutoFit/>
          </a:bodyPr>
          <a:lstStyle/>
          <a:p>
            <a:endParaRPr lang="en-CA" sz="3600" dirty="0">
              <a:solidFill>
                <a:schemeClr val="bg1"/>
              </a:solidFill>
            </a:endParaRPr>
          </a:p>
          <a:p>
            <a:endParaRPr lang="en-CA" sz="2800" dirty="0">
              <a:solidFill>
                <a:schemeClr val="bg1"/>
              </a:solidFill>
            </a:endParaRPr>
          </a:p>
          <a:p>
            <a:pPr marL="457200" indent="-457200">
              <a:buFont typeface="Courier New" panose="02070309020205020404" pitchFamily="49" charset="0"/>
              <a:buChar char="o"/>
            </a:pPr>
            <a:endParaRPr lang="en-CA" sz="2800" dirty="0">
              <a:solidFill>
                <a:schemeClr val="bg1"/>
              </a:solidFill>
            </a:endParaRPr>
          </a:p>
          <a:p>
            <a:endParaRPr lang="en-US" sz="2800" dirty="0" smtClean="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75" y="122302"/>
            <a:ext cx="3058187" cy="2293640"/>
          </a:xfrm>
          <a:prstGeom prst="rect">
            <a:avLst/>
          </a:prstGeom>
        </p:spPr>
      </p:pic>
      <p:pic>
        <p:nvPicPr>
          <p:cNvPr id="8" name="Picture 7"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3">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
        <p:nvSpPr>
          <p:cNvPr id="2" name="Rectangle 1"/>
          <p:cNvSpPr/>
          <p:nvPr/>
        </p:nvSpPr>
        <p:spPr>
          <a:xfrm>
            <a:off x="3291841" y="252853"/>
            <a:ext cx="8833104" cy="3908762"/>
          </a:xfrm>
          <a:prstGeom prst="rect">
            <a:avLst/>
          </a:prstGeom>
        </p:spPr>
        <p:txBody>
          <a:bodyPr wrap="square">
            <a:spAutoFit/>
          </a:bodyPr>
          <a:lstStyle/>
          <a:p>
            <a:r>
              <a:rPr lang="en-CA" sz="4000" b="1" dirty="0" smtClean="0">
                <a:solidFill>
                  <a:schemeClr val="bg1"/>
                </a:solidFill>
              </a:rPr>
              <a:t>Just keep walking…</a:t>
            </a:r>
            <a:endParaRPr lang="en-CA" sz="3200" dirty="0">
              <a:solidFill>
                <a:schemeClr val="bg1"/>
              </a:solidFill>
            </a:endParaRPr>
          </a:p>
          <a:p>
            <a:endParaRPr lang="en-CA" sz="3200" dirty="0" smtClean="0">
              <a:solidFill>
                <a:schemeClr val="bg1"/>
              </a:solidFill>
            </a:endParaRPr>
          </a:p>
          <a:p>
            <a:r>
              <a:rPr lang="en-CA" sz="3200" dirty="0" smtClean="0">
                <a:solidFill>
                  <a:schemeClr val="bg1"/>
                </a:solidFill>
              </a:rPr>
              <a:t>The legacy of faith you leave behind is determined with each day that you live by faith.</a:t>
            </a:r>
            <a:endParaRPr lang="en-CA" sz="3200" dirty="0">
              <a:solidFill>
                <a:schemeClr val="bg1"/>
              </a:solidFill>
            </a:endParaRPr>
          </a:p>
          <a:p>
            <a:endParaRPr lang="en-CA" sz="3200" b="1" dirty="0" smtClean="0">
              <a:solidFill>
                <a:schemeClr val="bg1"/>
              </a:solidFill>
            </a:endParaRPr>
          </a:p>
          <a:p>
            <a:endParaRPr lang="en-CA" sz="4000" b="1" dirty="0" smtClean="0">
              <a:solidFill>
                <a:schemeClr val="bg1"/>
              </a:solidFill>
            </a:endParaRPr>
          </a:p>
          <a:p>
            <a:endParaRPr lang="en-CA" sz="4000" b="1" dirty="0" smtClean="0">
              <a:solidFill>
                <a:schemeClr val="bg1"/>
              </a:solidFill>
            </a:endParaRPr>
          </a:p>
        </p:txBody>
      </p:sp>
    </p:spTree>
    <p:extLst>
      <p:ext uri="{BB962C8B-B14F-4D97-AF65-F5344CB8AC3E}">
        <p14:creationId xmlns:p14="http://schemas.microsoft.com/office/powerpoint/2010/main" val="2277370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414" y="122301"/>
            <a:ext cx="6416826" cy="5166136"/>
          </a:xfrm>
        </p:spPr>
        <p:txBody>
          <a:bodyPr>
            <a:noAutofit/>
          </a:bodyPr>
          <a:lstStyle/>
          <a:p>
            <a:r>
              <a:rPr lang="en-US" altLang="zh-CN" sz="3200" i="1" dirty="0" smtClean="0"/>
              <a:t>“</a:t>
            </a:r>
            <a:r>
              <a:rPr lang="en-CA" altLang="en-US" sz="3200" i="1" dirty="0">
                <a:solidFill>
                  <a:schemeClr val="bg1"/>
                </a:solidFill>
                <a:latin typeface="+mn-lt"/>
              </a:rPr>
              <a:t/>
            </a:r>
            <a:br>
              <a:rPr lang="en-CA" altLang="en-US" sz="3200" i="1" dirty="0">
                <a:solidFill>
                  <a:schemeClr val="bg1"/>
                </a:solidFill>
                <a:latin typeface="+mn-lt"/>
              </a:rPr>
            </a:br>
            <a:r>
              <a:rPr lang="en-CA" sz="3200" dirty="0">
                <a:solidFill>
                  <a:schemeClr val="bg1"/>
                </a:solidFill>
                <a:latin typeface="+mn-lt"/>
              </a:rPr>
              <a:t/>
            </a:r>
            <a:br>
              <a:rPr lang="en-CA" sz="3200" dirty="0">
                <a:solidFill>
                  <a:schemeClr val="bg1"/>
                </a:solidFill>
                <a:latin typeface="+mn-lt"/>
              </a:rPr>
            </a:br>
            <a:endParaRPr lang="en-US" altLang="en-US" sz="3200" dirty="0">
              <a:solidFill>
                <a:schemeClr val="bg1"/>
              </a:solidFill>
              <a:latin typeface="+mn-lt"/>
            </a:endParaRPr>
          </a:p>
        </p:txBody>
      </p:sp>
      <p:sp>
        <p:nvSpPr>
          <p:cNvPr id="5" name="TextBox 4"/>
          <p:cNvSpPr txBox="1"/>
          <p:nvPr/>
        </p:nvSpPr>
        <p:spPr>
          <a:xfrm>
            <a:off x="4367292" y="650706"/>
            <a:ext cx="7757652" cy="1938992"/>
          </a:xfrm>
          <a:prstGeom prst="rect">
            <a:avLst/>
          </a:prstGeom>
          <a:noFill/>
        </p:spPr>
        <p:txBody>
          <a:bodyPr wrap="square" rtlCol="0">
            <a:spAutoFit/>
          </a:bodyPr>
          <a:lstStyle/>
          <a:p>
            <a:endParaRPr lang="en-CA" sz="3600" dirty="0">
              <a:solidFill>
                <a:schemeClr val="bg1"/>
              </a:solidFill>
            </a:endParaRPr>
          </a:p>
          <a:p>
            <a:endParaRPr lang="en-CA" sz="2800" dirty="0">
              <a:solidFill>
                <a:schemeClr val="bg1"/>
              </a:solidFill>
            </a:endParaRPr>
          </a:p>
          <a:p>
            <a:pPr marL="457200" indent="-457200">
              <a:buFont typeface="Courier New" panose="02070309020205020404" pitchFamily="49" charset="0"/>
              <a:buChar char="o"/>
            </a:pPr>
            <a:endParaRPr lang="en-CA" sz="2800" dirty="0">
              <a:solidFill>
                <a:schemeClr val="bg1"/>
              </a:solidFill>
            </a:endParaRPr>
          </a:p>
          <a:p>
            <a:endParaRPr lang="en-US" sz="2800" dirty="0" smtClean="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75" y="122302"/>
            <a:ext cx="3058187" cy="2293640"/>
          </a:xfrm>
          <a:prstGeom prst="rect">
            <a:avLst/>
          </a:prstGeom>
        </p:spPr>
      </p:pic>
      <p:pic>
        <p:nvPicPr>
          <p:cNvPr id="8" name="Picture 7"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3">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
        <p:nvSpPr>
          <p:cNvPr id="2" name="Rectangle 1"/>
          <p:cNvSpPr/>
          <p:nvPr/>
        </p:nvSpPr>
        <p:spPr>
          <a:xfrm>
            <a:off x="3291841" y="252853"/>
            <a:ext cx="8833104" cy="3908762"/>
          </a:xfrm>
          <a:prstGeom prst="rect">
            <a:avLst/>
          </a:prstGeom>
        </p:spPr>
        <p:txBody>
          <a:bodyPr wrap="square">
            <a:spAutoFit/>
          </a:bodyPr>
          <a:lstStyle/>
          <a:p>
            <a:r>
              <a:rPr lang="en-CA" sz="4000" b="1" dirty="0" smtClean="0">
                <a:solidFill>
                  <a:schemeClr val="bg1"/>
                </a:solidFill>
              </a:rPr>
              <a:t>Just keep walking…</a:t>
            </a:r>
            <a:endParaRPr lang="en-CA" sz="3200" dirty="0">
              <a:solidFill>
                <a:schemeClr val="bg1"/>
              </a:solidFill>
            </a:endParaRPr>
          </a:p>
          <a:p>
            <a:endParaRPr lang="en-CA" sz="3200" dirty="0" smtClean="0">
              <a:solidFill>
                <a:schemeClr val="bg1"/>
              </a:solidFill>
            </a:endParaRPr>
          </a:p>
          <a:p>
            <a:r>
              <a:rPr lang="en-CA" sz="3200" i="1" dirty="0">
                <a:solidFill>
                  <a:schemeClr val="bg1"/>
                </a:solidFill>
              </a:rPr>
              <a:t>The Lord, before whom I have walked, will send His angel with you and prosper your way</a:t>
            </a:r>
            <a:r>
              <a:rPr lang="en-CA" sz="3200" i="1" dirty="0" smtClean="0">
                <a:solidFill>
                  <a:schemeClr val="bg1"/>
                </a:solidFill>
              </a:rPr>
              <a:t>. – Gen. 24:40</a:t>
            </a:r>
            <a:endParaRPr lang="en-CA" sz="3200" dirty="0">
              <a:solidFill>
                <a:schemeClr val="bg1"/>
              </a:solidFill>
            </a:endParaRPr>
          </a:p>
          <a:p>
            <a:endParaRPr lang="en-CA" sz="3200" b="1" dirty="0" smtClean="0">
              <a:solidFill>
                <a:schemeClr val="bg1"/>
              </a:solidFill>
            </a:endParaRPr>
          </a:p>
          <a:p>
            <a:endParaRPr lang="en-CA" sz="4000" b="1" dirty="0" smtClean="0">
              <a:solidFill>
                <a:schemeClr val="bg1"/>
              </a:solidFill>
            </a:endParaRPr>
          </a:p>
          <a:p>
            <a:endParaRPr lang="en-CA" sz="4000" b="1" dirty="0" smtClean="0">
              <a:solidFill>
                <a:schemeClr val="bg1"/>
              </a:solidFill>
            </a:endParaRPr>
          </a:p>
        </p:txBody>
      </p:sp>
    </p:spTree>
    <p:extLst>
      <p:ext uri="{BB962C8B-B14F-4D97-AF65-F5344CB8AC3E}">
        <p14:creationId xmlns:p14="http://schemas.microsoft.com/office/powerpoint/2010/main" val="411333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414" y="122301"/>
            <a:ext cx="6416826" cy="5166136"/>
          </a:xfrm>
        </p:spPr>
        <p:txBody>
          <a:bodyPr>
            <a:noAutofit/>
          </a:bodyPr>
          <a:lstStyle/>
          <a:p>
            <a:r>
              <a:rPr lang="en-US" altLang="zh-CN" sz="3200" i="1" dirty="0" smtClean="0"/>
              <a:t>“</a:t>
            </a:r>
            <a:r>
              <a:rPr lang="en-CA" altLang="en-US" sz="3200" i="1" dirty="0">
                <a:solidFill>
                  <a:schemeClr val="bg1"/>
                </a:solidFill>
                <a:latin typeface="+mn-lt"/>
              </a:rPr>
              <a:t/>
            </a:r>
            <a:br>
              <a:rPr lang="en-CA" altLang="en-US" sz="3200" i="1" dirty="0">
                <a:solidFill>
                  <a:schemeClr val="bg1"/>
                </a:solidFill>
                <a:latin typeface="+mn-lt"/>
              </a:rPr>
            </a:br>
            <a:r>
              <a:rPr lang="en-CA" sz="3200" dirty="0">
                <a:solidFill>
                  <a:schemeClr val="bg1"/>
                </a:solidFill>
                <a:latin typeface="+mn-lt"/>
              </a:rPr>
              <a:t/>
            </a:r>
            <a:br>
              <a:rPr lang="en-CA" sz="3200" dirty="0">
                <a:solidFill>
                  <a:schemeClr val="bg1"/>
                </a:solidFill>
                <a:latin typeface="+mn-lt"/>
              </a:rPr>
            </a:br>
            <a:endParaRPr lang="en-US" altLang="en-US" sz="3200" dirty="0">
              <a:solidFill>
                <a:schemeClr val="bg1"/>
              </a:solidFill>
              <a:latin typeface="+mn-lt"/>
            </a:endParaRPr>
          </a:p>
        </p:txBody>
      </p:sp>
      <p:sp>
        <p:nvSpPr>
          <p:cNvPr id="5" name="TextBox 4"/>
          <p:cNvSpPr txBox="1"/>
          <p:nvPr/>
        </p:nvSpPr>
        <p:spPr>
          <a:xfrm>
            <a:off x="4367292" y="650706"/>
            <a:ext cx="7757652" cy="1938992"/>
          </a:xfrm>
          <a:prstGeom prst="rect">
            <a:avLst/>
          </a:prstGeom>
          <a:noFill/>
        </p:spPr>
        <p:txBody>
          <a:bodyPr wrap="square" rtlCol="0">
            <a:spAutoFit/>
          </a:bodyPr>
          <a:lstStyle/>
          <a:p>
            <a:endParaRPr lang="en-CA" sz="3600" dirty="0">
              <a:solidFill>
                <a:schemeClr val="bg1"/>
              </a:solidFill>
            </a:endParaRPr>
          </a:p>
          <a:p>
            <a:endParaRPr lang="en-CA" sz="2800" dirty="0">
              <a:solidFill>
                <a:schemeClr val="bg1"/>
              </a:solidFill>
            </a:endParaRPr>
          </a:p>
          <a:p>
            <a:pPr marL="457200" indent="-457200">
              <a:buFont typeface="Courier New" panose="02070309020205020404" pitchFamily="49" charset="0"/>
              <a:buChar char="o"/>
            </a:pPr>
            <a:endParaRPr lang="en-CA" sz="2800" dirty="0">
              <a:solidFill>
                <a:schemeClr val="bg1"/>
              </a:solidFill>
            </a:endParaRPr>
          </a:p>
          <a:p>
            <a:endParaRPr lang="en-US" sz="2800" dirty="0" smtClean="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75" y="122302"/>
            <a:ext cx="3058187" cy="2293640"/>
          </a:xfrm>
          <a:prstGeom prst="rect">
            <a:avLst/>
          </a:prstGeom>
        </p:spPr>
      </p:pic>
      <p:pic>
        <p:nvPicPr>
          <p:cNvPr id="8" name="Picture 7"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3">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
        <p:nvSpPr>
          <p:cNvPr id="2" name="Rectangle 1"/>
          <p:cNvSpPr/>
          <p:nvPr/>
        </p:nvSpPr>
        <p:spPr>
          <a:xfrm>
            <a:off x="3291841" y="252853"/>
            <a:ext cx="8833104" cy="3170099"/>
          </a:xfrm>
          <a:prstGeom prst="rect">
            <a:avLst/>
          </a:prstGeom>
        </p:spPr>
        <p:txBody>
          <a:bodyPr wrap="square">
            <a:spAutoFit/>
          </a:bodyPr>
          <a:lstStyle/>
          <a:p>
            <a:r>
              <a:rPr lang="en-CA" sz="4000" b="1" dirty="0" smtClean="0">
                <a:solidFill>
                  <a:schemeClr val="bg1"/>
                </a:solidFill>
              </a:rPr>
              <a:t>Questions for Reflection…</a:t>
            </a:r>
            <a:endParaRPr lang="en-CA" sz="3200" dirty="0">
              <a:solidFill>
                <a:schemeClr val="bg1"/>
              </a:solidFill>
            </a:endParaRPr>
          </a:p>
          <a:p>
            <a:endParaRPr lang="en-CA" sz="3200" i="1" dirty="0" smtClean="0">
              <a:solidFill>
                <a:schemeClr val="bg1"/>
              </a:solidFill>
            </a:endParaRPr>
          </a:p>
          <a:p>
            <a:pPr marL="457200" indent="-457200">
              <a:buFont typeface="Arial" panose="020B0604020202020204" pitchFamily="34" charset="0"/>
              <a:buChar char="•"/>
            </a:pPr>
            <a:r>
              <a:rPr lang="en-CA" sz="3200" i="1" dirty="0">
                <a:solidFill>
                  <a:schemeClr val="bg1"/>
                </a:solidFill>
              </a:rPr>
              <a:t>When you think about your biggest </a:t>
            </a:r>
            <a:r>
              <a:rPr lang="en-CA" sz="3200" i="1" dirty="0" smtClean="0">
                <a:solidFill>
                  <a:schemeClr val="bg1"/>
                </a:solidFill>
              </a:rPr>
              <a:t>dreams and </a:t>
            </a:r>
            <a:r>
              <a:rPr lang="en-CA" sz="3200" i="1" dirty="0">
                <a:solidFill>
                  <a:schemeClr val="bg1"/>
                </a:solidFill>
              </a:rPr>
              <a:t>prayers for your children, how many of them are temporal and how many are eternal? </a:t>
            </a:r>
            <a:endParaRPr lang="en-CA" sz="3200" i="1" dirty="0" smtClean="0">
              <a:solidFill>
                <a:schemeClr val="bg1"/>
              </a:solidFill>
            </a:endParaRPr>
          </a:p>
          <a:p>
            <a:endParaRPr lang="en-CA" sz="3200" b="1" i="1" dirty="0" smtClean="0">
              <a:solidFill>
                <a:schemeClr val="bg1"/>
              </a:solidFill>
            </a:endParaRPr>
          </a:p>
        </p:txBody>
      </p:sp>
    </p:spTree>
    <p:extLst>
      <p:ext uri="{BB962C8B-B14F-4D97-AF65-F5344CB8AC3E}">
        <p14:creationId xmlns:p14="http://schemas.microsoft.com/office/powerpoint/2010/main" val="3509745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414" y="122301"/>
            <a:ext cx="6416826" cy="5166136"/>
          </a:xfrm>
        </p:spPr>
        <p:txBody>
          <a:bodyPr>
            <a:noAutofit/>
          </a:bodyPr>
          <a:lstStyle/>
          <a:p>
            <a:r>
              <a:rPr lang="en-US" altLang="zh-CN" sz="3200" i="1" dirty="0" smtClean="0"/>
              <a:t>“</a:t>
            </a:r>
            <a:r>
              <a:rPr lang="en-CA" altLang="en-US" sz="3200" i="1" dirty="0">
                <a:solidFill>
                  <a:schemeClr val="bg1"/>
                </a:solidFill>
                <a:latin typeface="+mn-lt"/>
              </a:rPr>
              <a:t/>
            </a:r>
            <a:br>
              <a:rPr lang="en-CA" altLang="en-US" sz="3200" i="1" dirty="0">
                <a:solidFill>
                  <a:schemeClr val="bg1"/>
                </a:solidFill>
                <a:latin typeface="+mn-lt"/>
              </a:rPr>
            </a:br>
            <a:r>
              <a:rPr lang="en-CA" sz="3200" dirty="0">
                <a:solidFill>
                  <a:schemeClr val="bg1"/>
                </a:solidFill>
                <a:latin typeface="+mn-lt"/>
              </a:rPr>
              <a:t/>
            </a:r>
            <a:br>
              <a:rPr lang="en-CA" sz="3200" dirty="0">
                <a:solidFill>
                  <a:schemeClr val="bg1"/>
                </a:solidFill>
                <a:latin typeface="+mn-lt"/>
              </a:rPr>
            </a:br>
            <a:endParaRPr lang="en-US" altLang="en-US" sz="3200" dirty="0">
              <a:solidFill>
                <a:schemeClr val="bg1"/>
              </a:solidFill>
              <a:latin typeface="+mn-lt"/>
            </a:endParaRPr>
          </a:p>
        </p:txBody>
      </p:sp>
      <p:sp>
        <p:nvSpPr>
          <p:cNvPr id="5" name="TextBox 4"/>
          <p:cNvSpPr txBox="1"/>
          <p:nvPr/>
        </p:nvSpPr>
        <p:spPr>
          <a:xfrm>
            <a:off x="4367292" y="650706"/>
            <a:ext cx="7757652" cy="1938992"/>
          </a:xfrm>
          <a:prstGeom prst="rect">
            <a:avLst/>
          </a:prstGeom>
          <a:noFill/>
        </p:spPr>
        <p:txBody>
          <a:bodyPr wrap="square" rtlCol="0">
            <a:spAutoFit/>
          </a:bodyPr>
          <a:lstStyle/>
          <a:p>
            <a:endParaRPr lang="en-CA" sz="3600" dirty="0">
              <a:solidFill>
                <a:schemeClr val="bg1"/>
              </a:solidFill>
            </a:endParaRPr>
          </a:p>
          <a:p>
            <a:endParaRPr lang="en-CA" sz="2800" dirty="0">
              <a:solidFill>
                <a:schemeClr val="bg1"/>
              </a:solidFill>
            </a:endParaRPr>
          </a:p>
          <a:p>
            <a:pPr marL="457200" indent="-457200">
              <a:buFont typeface="Courier New" panose="02070309020205020404" pitchFamily="49" charset="0"/>
              <a:buChar char="o"/>
            </a:pPr>
            <a:endParaRPr lang="en-CA" sz="2800" dirty="0">
              <a:solidFill>
                <a:schemeClr val="bg1"/>
              </a:solidFill>
            </a:endParaRPr>
          </a:p>
          <a:p>
            <a:endParaRPr lang="en-US" sz="2800" dirty="0" smtClean="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75" y="122302"/>
            <a:ext cx="3058187" cy="2293640"/>
          </a:xfrm>
          <a:prstGeom prst="rect">
            <a:avLst/>
          </a:prstGeom>
        </p:spPr>
      </p:pic>
      <p:pic>
        <p:nvPicPr>
          <p:cNvPr id="8" name="Picture 7"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3">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
        <p:nvSpPr>
          <p:cNvPr id="2" name="Rectangle 1"/>
          <p:cNvSpPr/>
          <p:nvPr/>
        </p:nvSpPr>
        <p:spPr>
          <a:xfrm>
            <a:off x="3291841" y="252853"/>
            <a:ext cx="8833104" cy="4647426"/>
          </a:xfrm>
          <a:prstGeom prst="rect">
            <a:avLst/>
          </a:prstGeom>
        </p:spPr>
        <p:txBody>
          <a:bodyPr wrap="square">
            <a:spAutoFit/>
          </a:bodyPr>
          <a:lstStyle/>
          <a:p>
            <a:r>
              <a:rPr lang="en-CA" sz="4000" b="1" dirty="0" smtClean="0">
                <a:solidFill>
                  <a:schemeClr val="bg1"/>
                </a:solidFill>
              </a:rPr>
              <a:t>Questions for Reflection…</a:t>
            </a:r>
            <a:endParaRPr lang="en-CA" sz="3200" dirty="0">
              <a:solidFill>
                <a:schemeClr val="bg1"/>
              </a:solidFill>
            </a:endParaRPr>
          </a:p>
          <a:p>
            <a:endParaRPr lang="en-CA" sz="3200" i="1" dirty="0" smtClean="0">
              <a:solidFill>
                <a:schemeClr val="bg1"/>
              </a:solidFill>
            </a:endParaRPr>
          </a:p>
          <a:p>
            <a:pPr marL="457200" indent="-457200">
              <a:buFont typeface="Arial" panose="020B0604020202020204" pitchFamily="34" charset="0"/>
              <a:buChar char="•"/>
            </a:pPr>
            <a:r>
              <a:rPr lang="en-CA" sz="3200" i="1" dirty="0">
                <a:solidFill>
                  <a:schemeClr val="bg1"/>
                </a:solidFill>
              </a:rPr>
              <a:t>When you think about your biggest </a:t>
            </a:r>
            <a:r>
              <a:rPr lang="en-CA" sz="3200" i="1" dirty="0" smtClean="0">
                <a:solidFill>
                  <a:schemeClr val="bg1"/>
                </a:solidFill>
              </a:rPr>
              <a:t>dreams and </a:t>
            </a:r>
            <a:r>
              <a:rPr lang="en-CA" sz="3200" i="1" dirty="0">
                <a:solidFill>
                  <a:schemeClr val="bg1"/>
                </a:solidFill>
              </a:rPr>
              <a:t>prayers for your children, how many of them are temporal and how many are eternal? </a:t>
            </a:r>
            <a:endParaRPr lang="en-CA" sz="3200" i="1" dirty="0" smtClean="0">
              <a:solidFill>
                <a:schemeClr val="bg1"/>
              </a:solidFill>
            </a:endParaRPr>
          </a:p>
          <a:p>
            <a:pPr marL="457200" indent="-457200">
              <a:buFont typeface="Arial" panose="020B0604020202020204" pitchFamily="34" charset="0"/>
              <a:buChar char="•"/>
            </a:pPr>
            <a:r>
              <a:rPr lang="es-BO" sz="3200" i="1" dirty="0" err="1" smtClean="0">
                <a:solidFill>
                  <a:schemeClr val="bg1"/>
                </a:solidFill>
              </a:rPr>
              <a:t>What</a:t>
            </a:r>
            <a:r>
              <a:rPr lang="es-BO" sz="3200" i="1" dirty="0" smtClean="0">
                <a:solidFill>
                  <a:schemeClr val="bg1"/>
                </a:solidFill>
              </a:rPr>
              <a:t> </a:t>
            </a:r>
            <a:r>
              <a:rPr lang="es-BO" sz="3200" i="1" dirty="0" err="1" smtClean="0">
                <a:solidFill>
                  <a:schemeClr val="bg1"/>
                </a:solidFill>
              </a:rPr>
              <a:t>part</a:t>
            </a:r>
            <a:r>
              <a:rPr lang="es-BO" sz="3200" i="1" dirty="0" smtClean="0">
                <a:solidFill>
                  <a:schemeClr val="bg1"/>
                </a:solidFill>
              </a:rPr>
              <a:t> of </a:t>
            </a:r>
            <a:r>
              <a:rPr lang="es-BO" sz="3200" i="1" dirty="0" err="1" smtClean="0">
                <a:solidFill>
                  <a:schemeClr val="bg1"/>
                </a:solidFill>
              </a:rPr>
              <a:t>the</a:t>
            </a:r>
            <a:r>
              <a:rPr lang="es-BO" sz="3200" i="1" dirty="0" smtClean="0">
                <a:solidFill>
                  <a:schemeClr val="bg1"/>
                </a:solidFill>
              </a:rPr>
              <a:t> </a:t>
            </a:r>
            <a:r>
              <a:rPr lang="es-BO" sz="3200" i="1" dirty="0" err="1" smtClean="0">
                <a:solidFill>
                  <a:schemeClr val="bg1"/>
                </a:solidFill>
              </a:rPr>
              <a:t>message</a:t>
            </a:r>
            <a:r>
              <a:rPr lang="es-BO" sz="3200" i="1" dirty="0" smtClean="0">
                <a:solidFill>
                  <a:schemeClr val="bg1"/>
                </a:solidFill>
              </a:rPr>
              <a:t> </a:t>
            </a:r>
            <a:r>
              <a:rPr lang="es-BO" sz="3200" i="1" dirty="0" err="1" smtClean="0">
                <a:solidFill>
                  <a:schemeClr val="bg1"/>
                </a:solidFill>
              </a:rPr>
              <a:t>today</a:t>
            </a:r>
            <a:r>
              <a:rPr lang="es-BO" sz="3200" i="1" dirty="0" smtClean="0">
                <a:solidFill>
                  <a:schemeClr val="bg1"/>
                </a:solidFill>
              </a:rPr>
              <a:t> has </a:t>
            </a:r>
            <a:r>
              <a:rPr lang="es-BO" sz="3200" i="1" dirty="0" err="1" smtClean="0">
                <a:solidFill>
                  <a:schemeClr val="bg1"/>
                </a:solidFill>
              </a:rPr>
              <a:t>landed</a:t>
            </a:r>
            <a:r>
              <a:rPr lang="es-BO" sz="3200" i="1" dirty="0" smtClean="0">
                <a:solidFill>
                  <a:schemeClr val="bg1"/>
                </a:solidFill>
              </a:rPr>
              <a:t> </a:t>
            </a:r>
            <a:r>
              <a:rPr lang="es-BO" sz="3200" i="1" dirty="0" err="1" smtClean="0">
                <a:solidFill>
                  <a:schemeClr val="bg1"/>
                </a:solidFill>
              </a:rPr>
              <a:t>on</a:t>
            </a:r>
            <a:r>
              <a:rPr lang="es-BO" sz="3200" i="1" dirty="0" smtClean="0">
                <a:solidFill>
                  <a:schemeClr val="bg1"/>
                </a:solidFill>
              </a:rPr>
              <a:t> </a:t>
            </a:r>
            <a:r>
              <a:rPr lang="es-BO" sz="3200" i="1" dirty="0" err="1" smtClean="0">
                <a:solidFill>
                  <a:schemeClr val="bg1"/>
                </a:solidFill>
              </a:rPr>
              <a:t>your</a:t>
            </a:r>
            <a:r>
              <a:rPr lang="es-BO" sz="3200" i="1" dirty="0" smtClean="0">
                <a:solidFill>
                  <a:schemeClr val="bg1"/>
                </a:solidFill>
              </a:rPr>
              <a:t> </a:t>
            </a:r>
            <a:r>
              <a:rPr lang="es-BO" sz="3200" i="1" dirty="0" err="1" smtClean="0">
                <a:solidFill>
                  <a:schemeClr val="bg1"/>
                </a:solidFill>
              </a:rPr>
              <a:t>heart</a:t>
            </a:r>
            <a:r>
              <a:rPr lang="es-BO" sz="3200" i="1" dirty="0" smtClean="0">
                <a:solidFill>
                  <a:schemeClr val="bg1"/>
                </a:solidFill>
              </a:rPr>
              <a:t>? </a:t>
            </a:r>
            <a:r>
              <a:rPr lang="es-BO" sz="3200" i="1" dirty="0" err="1" smtClean="0">
                <a:solidFill>
                  <a:schemeClr val="bg1"/>
                </a:solidFill>
              </a:rPr>
              <a:t>How</a:t>
            </a:r>
            <a:r>
              <a:rPr lang="es-BO" sz="3200" i="1" dirty="0" smtClean="0">
                <a:solidFill>
                  <a:schemeClr val="bg1"/>
                </a:solidFill>
              </a:rPr>
              <a:t> </a:t>
            </a:r>
            <a:r>
              <a:rPr lang="es-BO" sz="3200" i="1" dirty="0" err="1" smtClean="0">
                <a:solidFill>
                  <a:schemeClr val="bg1"/>
                </a:solidFill>
              </a:rPr>
              <a:t>might</a:t>
            </a:r>
            <a:r>
              <a:rPr lang="es-BO" sz="3200" i="1" dirty="0" smtClean="0">
                <a:solidFill>
                  <a:schemeClr val="bg1"/>
                </a:solidFill>
              </a:rPr>
              <a:t> </a:t>
            </a:r>
            <a:r>
              <a:rPr lang="es-BO" sz="3200" i="1" dirty="0" err="1" smtClean="0">
                <a:solidFill>
                  <a:schemeClr val="bg1"/>
                </a:solidFill>
              </a:rPr>
              <a:t>you</a:t>
            </a:r>
            <a:r>
              <a:rPr lang="es-BO" sz="3200" i="1" dirty="0" smtClean="0">
                <a:solidFill>
                  <a:schemeClr val="bg1"/>
                </a:solidFill>
              </a:rPr>
              <a:t> </a:t>
            </a:r>
            <a:r>
              <a:rPr lang="es-BO" sz="3200" i="1" dirty="0" err="1" smtClean="0">
                <a:solidFill>
                  <a:schemeClr val="bg1"/>
                </a:solidFill>
              </a:rPr>
              <a:t>pray</a:t>
            </a:r>
            <a:r>
              <a:rPr lang="es-BO" sz="3200" i="1" dirty="0" smtClean="0">
                <a:solidFill>
                  <a:schemeClr val="bg1"/>
                </a:solidFill>
              </a:rPr>
              <a:t> </a:t>
            </a:r>
            <a:r>
              <a:rPr lang="es-BO" sz="3200" i="1" dirty="0" err="1" smtClean="0">
                <a:solidFill>
                  <a:schemeClr val="bg1"/>
                </a:solidFill>
              </a:rPr>
              <a:t>differently</a:t>
            </a:r>
            <a:r>
              <a:rPr lang="es-BO" sz="3200" i="1" dirty="0" smtClean="0">
                <a:solidFill>
                  <a:schemeClr val="bg1"/>
                </a:solidFill>
              </a:rPr>
              <a:t> </a:t>
            </a:r>
            <a:r>
              <a:rPr lang="es-BO" sz="3200" i="1" dirty="0" err="1" smtClean="0">
                <a:solidFill>
                  <a:schemeClr val="bg1"/>
                </a:solidFill>
              </a:rPr>
              <a:t>for</a:t>
            </a:r>
            <a:r>
              <a:rPr lang="es-BO" sz="3200" i="1" dirty="0" smtClean="0">
                <a:solidFill>
                  <a:schemeClr val="bg1"/>
                </a:solidFill>
              </a:rPr>
              <a:t> </a:t>
            </a:r>
            <a:r>
              <a:rPr lang="es-BO" sz="3200" i="1" dirty="0" err="1" smtClean="0">
                <a:solidFill>
                  <a:schemeClr val="bg1"/>
                </a:solidFill>
              </a:rPr>
              <a:t>your</a:t>
            </a:r>
            <a:r>
              <a:rPr lang="es-BO" sz="3200" i="1" dirty="0" smtClean="0">
                <a:solidFill>
                  <a:schemeClr val="bg1"/>
                </a:solidFill>
              </a:rPr>
              <a:t> </a:t>
            </a:r>
            <a:r>
              <a:rPr lang="es-BO" sz="3200" i="1" dirty="0" err="1" smtClean="0">
                <a:solidFill>
                  <a:schemeClr val="bg1"/>
                </a:solidFill>
              </a:rPr>
              <a:t>family</a:t>
            </a:r>
            <a:r>
              <a:rPr lang="es-BO" sz="3200" i="1" dirty="0" smtClean="0">
                <a:solidFill>
                  <a:schemeClr val="bg1"/>
                </a:solidFill>
              </a:rPr>
              <a:t> and </a:t>
            </a:r>
            <a:r>
              <a:rPr lang="es-BO" sz="3200" i="1" dirty="0" err="1" smtClean="0">
                <a:solidFill>
                  <a:schemeClr val="bg1"/>
                </a:solidFill>
              </a:rPr>
              <a:t>children</a:t>
            </a:r>
            <a:r>
              <a:rPr lang="es-BO" sz="3200" i="1" dirty="0">
                <a:solidFill>
                  <a:schemeClr val="bg1"/>
                </a:solidFill>
              </a:rPr>
              <a:t>?</a:t>
            </a:r>
            <a:endParaRPr lang="en-CA" sz="3200" i="1" dirty="0">
              <a:solidFill>
                <a:schemeClr val="bg1"/>
              </a:solidFill>
            </a:endParaRPr>
          </a:p>
          <a:p>
            <a:endParaRPr lang="en-CA" sz="3200" b="1" i="1" dirty="0" smtClean="0">
              <a:solidFill>
                <a:schemeClr val="bg1"/>
              </a:solidFill>
            </a:endParaRPr>
          </a:p>
        </p:txBody>
      </p:sp>
    </p:spTree>
    <p:extLst>
      <p:ext uri="{BB962C8B-B14F-4D97-AF65-F5344CB8AC3E}">
        <p14:creationId xmlns:p14="http://schemas.microsoft.com/office/powerpoint/2010/main" val="2119599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414" y="122301"/>
            <a:ext cx="6416826" cy="5166136"/>
          </a:xfrm>
        </p:spPr>
        <p:txBody>
          <a:bodyPr>
            <a:noAutofit/>
          </a:bodyPr>
          <a:lstStyle/>
          <a:p>
            <a:r>
              <a:rPr lang="en-US" altLang="zh-CN" sz="3200" i="1" dirty="0" smtClean="0"/>
              <a:t>“</a:t>
            </a:r>
            <a:r>
              <a:rPr lang="en-CA" altLang="en-US" sz="3200" i="1" dirty="0">
                <a:solidFill>
                  <a:schemeClr val="bg1"/>
                </a:solidFill>
                <a:latin typeface="+mn-lt"/>
              </a:rPr>
              <a:t/>
            </a:r>
            <a:br>
              <a:rPr lang="en-CA" altLang="en-US" sz="3200" i="1" dirty="0">
                <a:solidFill>
                  <a:schemeClr val="bg1"/>
                </a:solidFill>
                <a:latin typeface="+mn-lt"/>
              </a:rPr>
            </a:br>
            <a:r>
              <a:rPr lang="en-CA" sz="3200" dirty="0">
                <a:solidFill>
                  <a:schemeClr val="bg1"/>
                </a:solidFill>
                <a:latin typeface="+mn-lt"/>
              </a:rPr>
              <a:t/>
            </a:r>
            <a:br>
              <a:rPr lang="en-CA" sz="3200" dirty="0">
                <a:solidFill>
                  <a:schemeClr val="bg1"/>
                </a:solidFill>
                <a:latin typeface="+mn-lt"/>
              </a:rPr>
            </a:br>
            <a:endParaRPr lang="en-US" altLang="en-US" sz="3200" dirty="0">
              <a:solidFill>
                <a:schemeClr val="bg1"/>
              </a:solidFill>
              <a:latin typeface="+mn-lt"/>
            </a:endParaRPr>
          </a:p>
        </p:txBody>
      </p:sp>
      <p:sp>
        <p:nvSpPr>
          <p:cNvPr id="5" name="TextBox 4"/>
          <p:cNvSpPr txBox="1"/>
          <p:nvPr/>
        </p:nvSpPr>
        <p:spPr>
          <a:xfrm>
            <a:off x="4367292" y="650706"/>
            <a:ext cx="7757652" cy="1938992"/>
          </a:xfrm>
          <a:prstGeom prst="rect">
            <a:avLst/>
          </a:prstGeom>
          <a:noFill/>
        </p:spPr>
        <p:txBody>
          <a:bodyPr wrap="square" rtlCol="0">
            <a:spAutoFit/>
          </a:bodyPr>
          <a:lstStyle/>
          <a:p>
            <a:endParaRPr lang="en-CA" sz="3600" dirty="0">
              <a:solidFill>
                <a:schemeClr val="bg1"/>
              </a:solidFill>
            </a:endParaRPr>
          </a:p>
          <a:p>
            <a:endParaRPr lang="en-CA" sz="2800" dirty="0">
              <a:solidFill>
                <a:schemeClr val="bg1"/>
              </a:solidFill>
            </a:endParaRPr>
          </a:p>
          <a:p>
            <a:pPr marL="457200" indent="-457200">
              <a:buFont typeface="Courier New" panose="02070309020205020404" pitchFamily="49" charset="0"/>
              <a:buChar char="o"/>
            </a:pPr>
            <a:endParaRPr lang="en-CA" sz="2800" dirty="0">
              <a:solidFill>
                <a:schemeClr val="bg1"/>
              </a:solidFill>
            </a:endParaRPr>
          </a:p>
          <a:p>
            <a:endParaRPr lang="en-US" sz="2800" dirty="0" smtClean="0">
              <a:solidFill>
                <a:schemeClr val="bg1"/>
              </a:solidFill>
            </a:endParaRPr>
          </a:p>
        </p:txBody>
      </p:sp>
    </p:spTree>
    <p:extLst>
      <p:ext uri="{BB962C8B-B14F-4D97-AF65-F5344CB8AC3E}">
        <p14:creationId xmlns:p14="http://schemas.microsoft.com/office/powerpoint/2010/main" val="271968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414" y="122301"/>
            <a:ext cx="6416826" cy="5166136"/>
          </a:xfrm>
        </p:spPr>
        <p:txBody>
          <a:bodyPr>
            <a:noAutofit/>
          </a:bodyPr>
          <a:lstStyle/>
          <a:p>
            <a:r>
              <a:rPr lang="en-US" altLang="zh-CN" sz="3200" i="1" dirty="0" smtClean="0"/>
              <a:t>“</a:t>
            </a:r>
            <a:r>
              <a:rPr lang="en-CA" altLang="en-US" sz="3200" i="1" dirty="0">
                <a:solidFill>
                  <a:schemeClr val="bg1"/>
                </a:solidFill>
                <a:latin typeface="+mn-lt"/>
              </a:rPr>
              <a:t/>
            </a:r>
            <a:br>
              <a:rPr lang="en-CA" altLang="en-US" sz="3200" i="1" dirty="0">
                <a:solidFill>
                  <a:schemeClr val="bg1"/>
                </a:solidFill>
                <a:latin typeface="+mn-lt"/>
              </a:rPr>
            </a:br>
            <a:r>
              <a:rPr lang="en-CA" sz="3200" dirty="0">
                <a:solidFill>
                  <a:schemeClr val="bg1"/>
                </a:solidFill>
                <a:latin typeface="+mn-lt"/>
              </a:rPr>
              <a:t/>
            </a:r>
            <a:br>
              <a:rPr lang="en-CA" sz="3200" dirty="0">
                <a:solidFill>
                  <a:schemeClr val="bg1"/>
                </a:solidFill>
                <a:latin typeface="+mn-lt"/>
              </a:rPr>
            </a:br>
            <a:endParaRPr lang="en-US" altLang="en-US" sz="3200" dirty="0">
              <a:solidFill>
                <a:schemeClr val="bg1"/>
              </a:solidFill>
              <a:latin typeface="+mn-lt"/>
            </a:endParaRPr>
          </a:p>
        </p:txBody>
      </p:sp>
      <p:sp>
        <p:nvSpPr>
          <p:cNvPr id="5" name="TextBox 4"/>
          <p:cNvSpPr txBox="1"/>
          <p:nvPr/>
        </p:nvSpPr>
        <p:spPr>
          <a:xfrm>
            <a:off x="4434348" y="122301"/>
            <a:ext cx="7757652" cy="1938992"/>
          </a:xfrm>
          <a:prstGeom prst="rect">
            <a:avLst/>
          </a:prstGeom>
          <a:noFill/>
        </p:spPr>
        <p:txBody>
          <a:bodyPr wrap="square" rtlCol="0">
            <a:spAutoFit/>
          </a:bodyPr>
          <a:lstStyle/>
          <a:p>
            <a:endParaRPr lang="en-CA" sz="3600" dirty="0">
              <a:solidFill>
                <a:schemeClr val="bg1"/>
              </a:solidFill>
            </a:endParaRPr>
          </a:p>
          <a:p>
            <a:endParaRPr lang="en-CA" sz="2800" dirty="0">
              <a:solidFill>
                <a:schemeClr val="bg1"/>
              </a:solidFill>
            </a:endParaRPr>
          </a:p>
          <a:p>
            <a:pPr marL="457200" indent="-457200">
              <a:buFont typeface="Courier New" panose="02070309020205020404" pitchFamily="49" charset="0"/>
              <a:buChar char="o"/>
            </a:pPr>
            <a:endParaRPr lang="en-CA" sz="2800" dirty="0">
              <a:solidFill>
                <a:schemeClr val="bg1"/>
              </a:solidFill>
            </a:endParaRPr>
          </a:p>
          <a:p>
            <a:endParaRPr lang="en-US" sz="2800" dirty="0" smtClean="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75" y="122301"/>
            <a:ext cx="3994404" cy="2995803"/>
          </a:xfrm>
          <a:prstGeom prst="rect">
            <a:avLst/>
          </a:prstGeom>
        </p:spPr>
      </p:pic>
      <p:pic>
        <p:nvPicPr>
          <p:cNvPr id="8" name="Picture 7" descr="A picture containing tree, grass, outdoor&#10;&#10;Description automatically generated">
            <a:extLst>
              <a:ext uri="{FF2B5EF4-FFF2-40B4-BE49-F238E27FC236}">
                <a16:creationId xmlns="" xmlns:a16="http://schemas.microsoft.com/office/drawing/2014/main" id="{BE3AB376-68D1-4BB6-BBBF-A66C57D15E66}"/>
              </a:ext>
            </a:extLst>
          </p:cNvPr>
          <p:cNvPicPr>
            <a:picLocks noChangeAspect="1"/>
          </p:cNvPicPr>
          <p:nvPr/>
        </p:nvPicPr>
        <p:blipFill rotWithShape="1">
          <a:blip r:embed="rId3">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
        <p:nvSpPr>
          <p:cNvPr id="2" name="Rectangle 1"/>
          <p:cNvSpPr/>
          <p:nvPr/>
        </p:nvSpPr>
        <p:spPr>
          <a:xfrm>
            <a:off x="4091940" y="233603"/>
            <a:ext cx="7845552" cy="4708981"/>
          </a:xfrm>
          <a:prstGeom prst="rect">
            <a:avLst/>
          </a:prstGeom>
        </p:spPr>
        <p:txBody>
          <a:bodyPr wrap="square">
            <a:spAutoFit/>
          </a:bodyPr>
          <a:lstStyle/>
          <a:p>
            <a:pPr lvl="0"/>
            <a:r>
              <a:rPr lang="en-CA" sz="4000" b="1" dirty="0" smtClean="0">
                <a:solidFill>
                  <a:schemeClr val="bg1"/>
                </a:solidFill>
              </a:rPr>
              <a:t>Abraham’s Faith Tests: Big Three</a:t>
            </a:r>
          </a:p>
          <a:p>
            <a:pPr lvl="0"/>
            <a:r>
              <a:rPr lang="en-CA" sz="4000" b="1" dirty="0">
                <a:solidFill>
                  <a:schemeClr val="bg1"/>
                </a:solidFill>
              </a:rPr>
              <a:t/>
            </a:r>
            <a:br>
              <a:rPr lang="en-CA" sz="4000" b="1" dirty="0">
                <a:solidFill>
                  <a:schemeClr val="bg1"/>
                </a:solidFill>
              </a:rPr>
            </a:br>
            <a:r>
              <a:rPr lang="en-CA" sz="3600" b="1" dirty="0" smtClean="0">
                <a:solidFill>
                  <a:schemeClr val="bg1"/>
                </a:solidFill>
              </a:rPr>
              <a:t>- </a:t>
            </a:r>
            <a:r>
              <a:rPr lang="es-BO" sz="3600" dirty="0" err="1" smtClean="0">
                <a:solidFill>
                  <a:schemeClr val="bg1"/>
                </a:solidFill>
              </a:rPr>
              <a:t>Tests</a:t>
            </a:r>
            <a:r>
              <a:rPr lang="es-BO" sz="3600" dirty="0" smtClean="0">
                <a:solidFill>
                  <a:schemeClr val="bg1"/>
                </a:solidFill>
              </a:rPr>
              <a:t> </a:t>
            </a:r>
            <a:r>
              <a:rPr lang="es-BO" sz="3600" dirty="0" err="1">
                <a:solidFill>
                  <a:schemeClr val="bg1"/>
                </a:solidFill>
              </a:rPr>
              <a:t>that</a:t>
            </a:r>
            <a:r>
              <a:rPr lang="es-BO" sz="3600" dirty="0">
                <a:solidFill>
                  <a:schemeClr val="bg1"/>
                </a:solidFill>
              </a:rPr>
              <a:t> </a:t>
            </a:r>
            <a:r>
              <a:rPr lang="es-BO" sz="3600" dirty="0" err="1">
                <a:solidFill>
                  <a:schemeClr val="bg1"/>
                </a:solidFill>
              </a:rPr>
              <a:t>require</a:t>
            </a:r>
            <a:r>
              <a:rPr lang="es-BO" sz="3600" dirty="0">
                <a:solidFill>
                  <a:schemeClr val="bg1"/>
                </a:solidFill>
              </a:rPr>
              <a:t> </a:t>
            </a:r>
            <a:r>
              <a:rPr lang="es-BO" sz="3600" dirty="0" err="1">
                <a:solidFill>
                  <a:schemeClr val="bg1"/>
                </a:solidFill>
              </a:rPr>
              <a:t>Change</a:t>
            </a:r>
            <a:r>
              <a:rPr lang="es-BO" sz="3600" dirty="0">
                <a:solidFill>
                  <a:schemeClr val="bg1"/>
                </a:solidFill>
              </a:rPr>
              <a:t> (11:8 – 10)</a:t>
            </a:r>
            <a:endParaRPr lang="en-CA" sz="3600" dirty="0">
              <a:solidFill>
                <a:schemeClr val="bg1"/>
              </a:solidFill>
            </a:endParaRPr>
          </a:p>
          <a:p>
            <a:r>
              <a:rPr lang="es-BO" sz="3600" dirty="0">
                <a:solidFill>
                  <a:schemeClr val="bg1"/>
                </a:solidFill>
              </a:rPr>
              <a:t> </a:t>
            </a:r>
            <a:endParaRPr lang="en-CA" sz="3600" dirty="0">
              <a:solidFill>
                <a:schemeClr val="bg1"/>
              </a:solidFill>
            </a:endParaRPr>
          </a:p>
          <a:p>
            <a:pPr lvl="0"/>
            <a:r>
              <a:rPr lang="es-BO" sz="3600" dirty="0" smtClean="0">
                <a:solidFill>
                  <a:schemeClr val="bg1"/>
                </a:solidFill>
              </a:rPr>
              <a:t>- </a:t>
            </a:r>
            <a:r>
              <a:rPr lang="es-BO" sz="3600" dirty="0" err="1" smtClean="0">
                <a:solidFill>
                  <a:schemeClr val="bg1"/>
                </a:solidFill>
              </a:rPr>
              <a:t>Tests</a:t>
            </a:r>
            <a:r>
              <a:rPr lang="es-BO" sz="3600" dirty="0" smtClean="0">
                <a:solidFill>
                  <a:schemeClr val="bg1"/>
                </a:solidFill>
              </a:rPr>
              <a:t> </a:t>
            </a:r>
            <a:r>
              <a:rPr lang="es-BO" sz="3600" dirty="0" err="1">
                <a:solidFill>
                  <a:schemeClr val="bg1"/>
                </a:solidFill>
              </a:rPr>
              <a:t>that</a:t>
            </a:r>
            <a:r>
              <a:rPr lang="es-BO" sz="3600" dirty="0">
                <a:solidFill>
                  <a:schemeClr val="bg1"/>
                </a:solidFill>
              </a:rPr>
              <a:t> </a:t>
            </a:r>
            <a:r>
              <a:rPr lang="es-BO" sz="3600" dirty="0" err="1">
                <a:solidFill>
                  <a:schemeClr val="bg1"/>
                </a:solidFill>
              </a:rPr>
              <a:t>require</a:t>
            </a:r>
            <a:r>
              <a:rPr lang="es-BO" sz="3600" dirty="0">
                <a:solidFill>
                  <a:schemeClr val="bg1"/>
                </a:solidFill>
              </a:rPr>
              <a:t> </a:t>
            </a:r>
            <a:r>
              <a:rPr lang="es-BO" sz="3600" dirty="0" err="1">
                <a:solidFill>
                  <a:schemeClr val="bg1"/>
                </a:solidFill>
              </a:rPr>
              <a:t>Patience</a:t>
            </a:r>
            <a:r>
              <a:rPr lang="es-BO" sz="3600" dirty="0">
                <a:solidFill>
                  <a:schemeClr val="bg1"/>
                </a:solidFill>
              </a:rPr>
              <a:t> (11:11 – 12)</a:t>
            </a:r>
            <a:endParaRPr lang="en-CA" sz="3600" dirty="0">
              <a:solidFill>
                <a:schemeClr val="bg1"/>
              </a:solidFill>
            </a:endParaRPr>
          </a:p>
          <a:p>
            <a:r>
              <a:rPr lang="es-BO" sz="3600" dirty="0">
                <a:solidFill>
                  <a:schemeClr val="bg1"/>
                </a:solidFill>
              </a:rPr>
              <a:t> </a:t>
            </a:r>
            <a:endParaRPr lang="en-CA" sz="3600" dirty="0">
              <a:solidFill>
                <a:schemeClr val="bg1"/>
              </a:solidFill>
            </a:endParaRPr>
          </a:p>
          <a:p>
            <a:pPr lvl="0"/>
            <a:r>
              <a:rPr lang="es-BO" sz="3600" dirty="0" smtClean="0">
                <a:solidFill>
                  <a:schemeClr val="bg1"/>
                </a:solidFill>
              </a:rPr>
              <a:t>- </a:t>
            </a:r>
            <a:r>
              <a:rPr lang="es-BO" sz="3600" dirty="0" err="1" smtClean="0">
                <a:solidFill>
                  <a:schemeClr val="bg1"/>
                </a:solidFill>
              </a:rPr>
              <a:t>Tests</a:t>
            </a:r>
            <a:r>
              <a:rPr lang="es-BO" sz="3600" dirty="0" smtClean="0">
                <a:solidFill>
                  <a:schemeClr val="bg1"/>
                </a:solidFill>
              </a:rPr>
              <a:t> </a:t>
            </a:r>
            <a:r>
              <a:rPr lang="es-BO" sz="3600" dirty="0" err="1">
                <a:solidFill>
                  <a:schemeClr val="bg1"/>
                </a:solidFill>
              </a:rPr>
              <a:t>that</a:t>
            </a:r>
            <a:r>
              <a:rPr lang="es-BO" sz="3600" dirty="0">
                <a:solidFill>
                  <a:schemeClr val="bg1"/>
                </a:solidFill>
              </a:rPr>
              <a:t> </a:t>
            </a:r>
            <a:r>
              <a:rPr lang="es-BO" sz="3600" dirty="0" err="1">
                <a:solidFill>
                  <a:schemeClr val="bg1"/>
                </a:solidFill>
              </a:rPr>
              <a:t>require</a:t>
            </a:r>
            <a:r>
              <a:rPr lang="es-BO" sz="3600" dirty="0">
                <a:solidFill>
                  <a:schemeClr val="bg1"/>
                </a:solidFill>
              </a:rPr>
              <a:t> </a:t>
            </a:r>
            <a:r>
              <a:rPr lang="es-BO" sz="3600" dirty="0" err="1">
                <a:solidFill>
                  <a:schemeClr val="bg1"/>
                </a:solidFill>
              </a:rPr>
              <a:t>Sacrifice</a:t>
            </a:r>
            <a:r>
              <a:rPr lang="es-BO" sz="3600" dirty="0">
                <a:solidFill>
                  <a:schemeClr val="bg1"/>
                </a:solidFill>
              </a:rPr>
              <a:t> (11:17 – 19)</a:t>
            </a:r>
            <a:endParaRPr lang="en-CA" sz="3600" dirty="0">
              <a:solidFill>
                <a:schemeClr val="bg1"/>
              </a:solidFill>
            </a:endParaRPr>
          </a:p>
          <a:p>
            <a:endParaRPr lang="en-CA" sz="4000" dirty="0">
              <a:solidFill>
                <a:schemeClr val="bg1"/>
              </a:solidFill>
            </a:endParaRPr>
          </a:p>
        </p:txBody>
      </p:sp>
    </p:spTree>
    <p:extLst>
      <p:ext uri="{BB962C8B-B14F-4D97-AF65-F5344CB8AC3E}">
        <p14:creationId xmlns:p14="http://schemas.microsoft.com/office/powerpoint/2010/main" val="942483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414" y="122301"/>
            <a:ext cx="6416826" cy="5166136"/>
          </a:xfrm>
        </p:spPr>
        <p:txBody>
          <a:bodyPr>
            <a:noAutofit/>
          </a:bodyPr>
          <a:lstStyle/>
          <a:p>
            <a:r>
              <a:rPr lang="en-US" altLang="zh-CN" sz="3200" i="1" dirty="0" smtClean="0"/>
              <a:t>“</a:t>
            </a:r>
            <a:r>
              <a:rPr lang="en-CA" altLang="en-US" sz="3200" i="1" dirty="0">
                <a:solidFill>
                  <a:schemeClr val="bg1"/>
                </a:solidFill>
                <a:latin typeface="+mn-lt"/>
              </a:rPr>
              <a:t/>
            </a:r>
            <a:br>
              <a:rPr lang="en-CA" altLang="en-US" sz="3200" i="1" dirty="0">
                <a:solidFill>
                  <a:schemeClr val="bg1"/>
                </a:solidFill>
                <a:latin typeface="+mn-lt"/>
              </a:rPr>
            </a:br>
            <a:r>
              <a:rPr lang="en-CA" sz="3200" dirty="0">
                <a:solidFill>
                  <a:schemeClr val="bg1"/>
                </a:solidFill>
                <a:latin typeface="+mn-lt"/>
              </a:rPr>
              <a:t/>
            </a:r>
            <a:br>
              <a:rPr lang="en-CA" sz="3200" dirty="0">
                <a:solidFill>
                  <a:schemeClr val="bg1"/>
                </a:solidFill>
                <a:latin typeface="+mn-lt"/>
              </a:rPr>
            </a:br>
            <a:endParaRPr lang="en-US" altLang="en-US" sz="3200" dirty="0">
              <a:solidFill>
                <a:schemeClr val="bg1"/>
              </a:solidFill>
              <a:latin typeface="+mn-lt"/>
            </a:endParaRPr>
          </a:p>
        </p:txBody>
      </p:sp>
      <p:sp>
        <p:nvSpPr>
          <p:cNvPr id="5" name="TextBox 4"/>
          <p:cNvSpPr txBox="1"/>
          <p:nvPr/>
        </p:nvSpPr>
        <p:spPr>
          <a:xfrm>
            <a:off x="4434348" y="122301"/>
            <a:ext cx="7757652" cy="1938992"/>
          </a:xfrm>
          <a:prstGeom prst="rect">
            <a:avLst/>
          </a:prstGeom>
          <a:noFill/>
        </p:spPr>
        <p:txBody>
          <a:bodyPr wrap="square" rtlCol="0">
            <a:spAutoFit/>
          </a:bodyPr>
          <a:lstStyle/>
          <a:p>
            <a:endParaRPr lang="en-CA" sz="3600" dirty="0">
              <a:solidFill>
                <a:schemeClr val="bg1"/>
              </a:solidFill>
            </a:endParaRPr>
          </a:p>
          <a:p>
            <a:endParaRPr lang="en-CA" sz="2800" dirty="0">
              <a:solidFill>
                <a:schemeClr val="bg1"/>
              </a:solidFill>
            </a:endParaRPr>
          </a:p>
          <a:p>
            <a:pPr marL="457200" indent="-457200">
              <a:buFont typeface="Courier New" panose="02070309020205020404" pitchFamily="49" charset="0"/>
              <a:buChar char="o"/>
            </a:pPr>
            <a:endParaRPr lang="en-CA" sz="2800" dirty="0">
              <a:solidFill>
                <a:schemeClr val="bg1"/>
              </a:solidFill>
            </a:endParaRPr>
          </a:p>
          <a:p>
            <a:endParaRPr lang="en-US" sz="2800" dirty="0" smtClean="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 y="122301"/>
            <a:ext cx="11612880" cy="6532246"/>
          </a:xfrm>
          <a:prstGeom prst="rect">
            <a:avLst/>
          </a:prstGeom>
        </p:spPr>
      </p:pic>
    </p:spTree>
    <p:extLst>
      <p:ext uri="{BB962C8B-B14F-4D97-AF65-F5344CB8AC3E}">
        <p14:creationId xmlns:p14="http://schemas.microsoft.com/office/powerpoint/2010/main" val="3569981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414" y="122301"/>
            <a:ext cx="6416826" cy="5166136"/>
          </a:xfrm>
        </p:spPr>
        <p:txBody>
          <a:bodyPr>
            <a:noAutofit/>
          </a:bodyPr>
          <a:lstStyle/>
          <a:p>
            <a:r>
              <a:rPr lang="en-US" altLang="zh-CN" sz="3200" i="1" dirty="0" smtClean="0"/>
              <a:t>“</a:t>
            </a:r>
            <a:r>
              <a:rPr lang="en-CA" altLang="en-US" sz="3200" i="1" dirty="0">
                <a:solidFill>
                  <a:schemeClr val="bg1"/>
                </a:solidFill>
                <a:latin typeface="+mn-lt"/>
              </a:rPr>
              <a:t/>
            </a:r>
            <a:br>
              <a:rPr lang="en-CA" altLang="en-US" sz="3200" i="1" dirty="0">
                <a:solidFill>
                  <a:schemeClr val="bg1"/>
                </a:solidFill>
                <a:latin typeface="+mn-lt"/>
              </a:rPr>
            </a:br>
            <a:r>
              <a:rPr lang="en-CA" sz="3200" dirty="0">
                <a:solidFill>
                  <a:schemeClr val="bg1"/>
                </a:solidFill>
                <a:latin typeface="+mn-lt"/>
              </a:rPr>
              <a:t/>
            </a:r>
            <a:br>
              <a:rPr lang="en-CA" sz="3200" dirty="0">
                <a:solidFill>
                  <a:schemeClr val="bg1"/>
                </a:solidFill>
                <a:latin typeface="+mn-lt"/>
              </a:rPr>
            </a:br>
            <a:endParaRPr lang="en-US" altLang="en-US" sz="3200" dirty="0">
              <a:solidFill>
                <a:schemeClr val="bg1"/>
              </a:solidFill>
              <a:latin typeface="+mn-lt"/>
            </a:endParaRPr>
          </a:p>
        </p:txBody>
      </p:sp>
      <p:sp>
        <p:nvSpPr>
          <p:cNvPr id="5" name="TextBox 4"/>
          <p:cNvSpPr txBox="1"/>
          <p:nvPr/>
        </p:nvSpPr>
        <p:spPr>
          <a:xfrm>
            <a:off x="4434348" y="536187"/>
            <a:ext cx="7757652" cy="1938992"/>
          </a:xfrm>
          <a:prstGeom prst="rect">
            <a:avLst/>
          </a:prstGeom>
          <a:noFill/>
        </p:spPr>
        <p:txBody>
          <a:bodyPr wrap="square" rtlCol="0">
            <a:spAutoFit/>
          </a:bodyPr>
          <a:lstStyle/>
          <a:p>
            <a:endParaRPr lang="en-CA" sz="3600" dirty="0">
              <a:solidFill>
                <a:schemeClr val="bg1"/>
              </a:solidFill>
            </a:endParaRPr>
          </a:p>
          <a:p>
            <a:endParaRPr lang="en-CA" sz="2800" dirty="0">
              <a:solidFill>
                <a:schemeClr val="bg1"/>
              </a:solidFill>
            </a:endParaRPr>
          </a:p>
          <a:p>
            <a:pPr marL="457200" indent="-457200">
              <a:buFont typeface="Courier New" panose="02070309020205020404" pitchFamily="49" charset="0"/>
              <a:buChar char="o"/>
            </a:pPr>
            <a:endParaRPr lang="en-CA" sz="2800" dirty="0">
              <a:solidFill>
                <a:schemeClr val="bg1"/>
              </a:solidFill>
            </a:endParaRPr>
          </a:p>
          <a:p>
            <a:endParaRPr lang="en-US" sz="2800" dirty="0" smtClean="0">
              <a:solidFill>
                <a:schemeClr val="bg1"/>
              </a:solidFill>
            </a:endParaRPr>
          </a:p>
        </p:txBody>
      </p:sp>
      <p:pic>
        <p:nvPicPr>
          <p:cNvPr id="8" name="Picture 7"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
        <p:nvSpPr>
          <p:cNvPr id="2" name="Rectangle 1"/>
          <p:cNvSpPr/>
          <p:nvPr/>
        </p:nvSpPr>
        <p:spPr>
          <a:xfrm>
            <a:off x="5784782" y="252853"/>
            <a:ext cx="6340161" cy="1938992"/>
          </a:xfrm>
          <a:prstGeom prst="rect">
            <a:avLst/>
          </a:prstGeom>
        </p:spPr>
        <p:txBody>
          <a:bodyPr wrap="square">
            <a:spAutoFit/>
          </a:bodyPr>
          <a:lstStyle/>
          <a:p>
            <a:endParaRPr lang="en-CA" sz="4000" b="1" dirty="0" smtClean="0">
              <a:solidFill>
                <a:schemeClr val="bg1"/>
              </a:solidFill>
            </a:endParaRPr>
          </a:p>
          <a:p>
            <a:r>
              <a:rPr lang="en-CA" sz="4000" b="1" dirty="0" smtClean="0">
                <a:solidFill>
                  <a:schemeClr val="bg1"/>
                </a:solidFill>
              </a:rPr>
              <a:t>An ‘Isaac-like’ Experience,</a:t>
            </a:r>
          </a:p>
          <a:p>
            <a:r>
              <a:rPr lang="en-CA" sz="4000" b="1" dirty="0">
                <a:solidFill>
                  <a:schemeClr val="bg1"/>
                </a:solidFill>
              </a:rPr>
              <a:t>b</a:t>
            </a:r>
            <a:r>
              <a:rPr lang="en-CA" sz="4000" b="1" dirty="0" smtClean="0">
                <a:solidFill>
                  <a:schemeClr val="bg1"/>
                </a:solidFill>
              </a:rPr>
              <a:t>y Joy Loewen</a:t>
            </a:r>
            <a:endParaRPr lang="en-CA" sz="4000"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089"/>
            <a:ext cx="5111762" cy="2875366"/>
          </a:xfrm>
          <a:prstGeom prst="rect">
            <a:avLst/>
          </a:prstGeom>
        </p:spPr>
      </p:pic>
    </p:spTree>
    <p:extLst>
      <p:ext uri="{BB962C8B-B14F-4D97-AF65-F5344CB8AC3E}">
        <p14:creationId xmlns:p14="http://schemas.microsoft.com/office/powerpoint/2010/main" val="99126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09607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414" y="122301"/>
            <a:ext cx="6416826" cy="5166136"/>
          </a:xfrm>
        </p:spPr>
        <p:txBody>
          <a:bodyPr>
            <a:noAutofit/>
          </a:bodyPr>
          <a:lstStyle/>
          <a:p>
            <a:r>
              <a:rPr lang="en-US" altLang="zh-CN" sz="3200" i="1" dirty="0" smtClean="0"/>
              <a:t>“</a:t>
            </a:r>
            <a:r>
              <a:rPr lang="en-CA" altLang="en-US" sz="3200" i="1" dirty="0">
                <a:solidFill>
                  <a:schemeClr val="bg1"/>
                </a:solidFill>
                <a:latin typeface="+mn-lt"/>
              </a:rPr>
              <a:t/>
            </a:r>
            <a:br>
              <a:rPr lang="en-CA" altLang="en-US" sz="3200" i="1" dirty="0">
                <a:solidFill>
                  <a:schemeClr val="bg1"/>
                </a:solidFill>
                <a:latin typeface="+mn-lt"/>
              </a:rPr>
            </a:br>
            <a:r>
              <a:rPr lang="en-CA" sz="3200" dirty="0">
                <a:solidFill>
                  <a:schemeClr val="bg1"/>
                </a:solidFill>
                <a:latin typeface="+mn-lt"/>
              </a:rPr>
              <a:t/>
            </a:r>
            <a:br>
              <a:rPr lang="en-CA" sz="3200" dirty="0">
                <a:solidFill>
                  <a:schemeClr val="bg1"/>
                </a:solidFill>
                <a:latin typeface="+mn-lt"/>
              </a:rPr>
            </a:br>
            <a:endParaRPr lang="en-US" altLang="en-US" sz="3200" dirty="0">
              <a:solidFill>
                <a:schemeClr val="bg1"/>
              </a:solidFill>
              <a:latin typeface="+mn-lt"/>
            </a:endParaRPr>
          </a:p>
        </p:txBody>
      </p:sp>
      <p:sp>
        <p:nvSpPr>
          <p:cNvPr id="5" name="TextBox 4"/>
          <p:cNvSpPr txBox="1"/>
          <p:nvPr/>
        </p:nvSpPr>
        <p:spPr>
          <a:xfrm>
            <a:off x="4434348" y="536187"/>
            <a:ext cx="7757652" cy="1938992"/>
          </a:xfrm>
          <a:prstGeom prst="rect">
            <a:avLst/>
          </a:prstGeom>
          <a:noFill/>
        </p:spPr>
        <p:txBody>
          <a:bodyPr wrap="square" rtlCol="0">
            <a:spAutoFit/>
          </a:bodyPr>
          <a:lstStyle/>
          <a:p>
            <a:endParaRPr lang="en-CA" sz="3600" dirty="0">
              <a:solidFill>
                <a:schemeClr val="bg1"/>
              </a:solidFill>
            </a:endParaRPr>
          </a:p>
          <a:p>
            <a:endParaRPr lang="en-CA" sz="2800" dirty="0">
              <a:solidFill>
                <a:schemeClr val="bg1"/>
              </a:solidFill>
            </a:endParaRPr>
          </a:p>
          <a:p>
            <a:pPr marL="457200" indent="-457200">
              <a:buFont typeface="Courier New" panose="02070309020205020404" pitchFamily="49" charset="0"/>
              <a:buChar char="o"/>
            </a:pPr>
            <a:endParaRPr lang="en-CA" sz="2800" dirty="0">
              <a:solidFill>
                <a:schemeClr val="bg1"/>
              </a:solidFill>
            </a:endParaRPr>
          </a:p>
          <a:p>
            <a:endParaRPr lang="en-US" sz="2800" dirty="0" smtClean="0">
              <a:solidFill>
                <a:schemeClr val="bg1"/>
              </a:solidFill>
            </a:endParaRPr>
          </a:p>
        </p:txBody>
      </p:sp>
      <p:pic>
        <p:nvPicPr>
          <p:cNvPr id="8" name="Picture 7"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
        <p:nvSpPr>
          <p:cNvPr id="2" name="Rectangle 1"/>
          <p:cNvSpPr/>
          <p:nvPr/>
        </p:nvSpPr>
        <p:spPr>
          <a:xfrm>
            <a:off x="5784782" y="252853"/>
            <a:ext cx="6340161" cy="1938992"/>
          </a:xfrm>
          <a:prstGeom prst="rect">
            <a:avLst/>
          </a:prstGeom>
        </p:spPr>
        <p:txBody>
          <a:bodyPr wrap="square">
            <a:spAutoFit/>
          </a:bodyPr>
          <a:lstStyle/>
          <a:p>
            <a:endParaRPr lang="en-CA" sz="4000" b="1" dirty="0" smtClean="0">
              <a:solidFill>
                <a:schemeClr val="bg1"/>
              </a:solidFill>
            </a:endParaRPr>
          </a:p>
          <a:p>
            <a:r>
              <a:rPr lang="en-CA" sz="4000" b="1" dirty="0" smtClean="0">
                <a:solidFill>
                  <a:schemeClr val="bg1"/>
                </a:solidFill>
              </a:rPr>
              <a:t>An ‘Isaac-like’ Experience,</a:t>
            </a:r>
          </a:p>
          <a:p>
            <a:r>
              <a:rPr lang="en-CA" sz="4000" b="1" dirty="0">
                <a:solidFill>
                  <a:schemeClr val="bg1"/>
                </a:solidFill>
              </a:rPr>
              <a:t>b</a:t>
            </a:r>
            <a:r>
              <a:rPr lang="en-CA" sz="4000" b="1" dirty="0" smtClean="0">
                <a:solidFill>
                  <a:schemeClr val="bg1"/>
                </a:solidFill>
              </a:rPr>
              <a:t>y Joy Loewen</a:t>
            </a:r>
            <a:endParaRPr lang="en-CA" sz="4000"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089"/>
            <a:ext cx="5111762" cy="2875366"/>
          </a:xfrm>
          <a:prstGeom prst="rect">
            <a:avLst/>
          </a:prstGeom>
        </p:spPr>
      </p:pic>
    </p:spTree>
    <p:extLst>
      <p:ext uri="{BB962C8B-B14F-4D97-AF65-F5344CB8AC3E}">
        <p14:creationId xmlns:p14="http://schemas.microsoft.com/office/powerpoint/2010/main" val="1870436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414" y="122301"/>
            <a:ext cx="6416826" cy="5166136"/>
          </a:xfrm>
        </p:spPr>
        <p:txBody>
          <a:bodyPr>
            <a:noAutofit/>
          </a:bodyPr>
          <a:lstStyle/>
          <a:p>
            <a:r>
              <a:rPr lang="en-US" altLang="zh-CN" sz="3200" i="1" dirty="0" smtClean="0"/>
              <a:t>“</a:t>
            </a:r>
            <a:r>
              <a:rPr lang="en-CA" altLang="en-US" sz="3200" i="1" dirty="0">
                <a:solidFill>
                  <a:schemeClr val="bg1"/>
                </a:solidFill>
                <a:latin typeface="+mn-lt"/>
              </a:rPr>
              <a:t/>
            </a:r>
            <a:br>
              <a:rPr lang="en-CA" altLang="en-US" sz="3200" i="1" dirty="0">
                <a:solidFill>
                  <a:schemeClr val="bg1"/>
                </a:solidFill>
                <a:latin typeface="+mn-lt"/>
              </a:rPr>
            </a:br>
            <a:r>
              <a:rPr lang="en-CA" sz="3200" dirty="0">
                <a:solidFill>
                  <a:schemeClr val="bg1"/>
                </a:solidFill>
                <a:latin typeface="+mn-lt"/>
              </a:rPr>
              <a:t/>
            </a:r>
            <a:br>
              <a:rPr lang="en-CA" sz="3200" dirty="0">
                <a:solidFill>
                  <a:schemeClr val="bg1"/>
                </a:solidFill>
                <a:latin typeface="+mn-lt"/>
              </a:rPr>
            </a:br>
            <a:endParaRPr lang="en-US" altLang="en-US" sz="3200" dirty="0">
              <a:solidFill>
                <a:schemeClr val="bg1"/>
              </a:solidFill>
              <a:latin typeface="+mn-lt"/>
            </a:endParaRPr>
          </a:p>
        </p:txBody>
      </p:sp>
      <p:sp>
        <p:nvSpPr>
          <p:cNvPr id="5" name="TextBox 4"/>
          <p:cNvSpPr txBox="1"/>
          <p:nvPr/>
        </p:nvSpPr>
        <p:spPr>
          <a:xfrm>
            <a:off x="4434348" y="122301"/>
            <a:ext cx="7757652" cy="1938992"/>
          </a:xfrm>
          <a:prstGeom prst="rect">
            <a:avLst/>
          </a:prstGeom>
          <a:noFill/>
        </p:spPr>
        <p:txBody>
          <a:bodyPr wrap="square" rtlCol="0">
            <a:spAutoFit/>
          </a:bodyPr>
          <a:lstStyle/>
          <a:p>
            <a:endParaRPr lang="en-CA" sz="3600" dirty="0">
              <a:solidFill>
                <a:schemeClr val="bg1"/>
              </a:solidFill>
            </a:endParaRPr>
          </a:p>
          <a:p>
            <a:endParaRPr lang="en-CA" sz="2800" dirty="0">
              <a:solidFill>
                <a:schemeClr val="bg1"/>
              </a:solidFill>
            </a:endParaRPr>
          </a:p>
          <a:p>
            <a:pPr marL="457200" indent="-457200">
              <a:buFont typeface="Courier New" panose="02070309020205020404" pitchFamily="49" charset="0"/>
              <a:buChar char="o"/>
            </a:pPr>
            <a:endParaRPr lang="en-CA" sz="2800" dirty="0">
              <a:solidFill>
                <a:schemeClr val="bg1"/>
              </a:solidFill>
            </a:endParaRPr>
          </a:p>
          <a:p>
            <a:endParaRPr lang="en-US" sz="2800" dirty="0" smtClean="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75" y="122301"/>
            <a:ext cx="3994404" cy="2995803"/>
          </a:xfrm>
          <a:prstGeom prst="rect">
            <a:avLst/>
          </a:prstGeom>
        </p:spPr>
      </p:pic>
      <p:pic>
        <p:nvPicPr>
          <p:cNvPr id="8" name="Picture 7"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3">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Tree>
    <p:extLst>
      <p:ext uri="{BB962C8B-B14F-4D97-AF65-F5344CB8AC3E}">
        <p14:creationId xmlns:p14="http://schemas.microsoft.com/office/powerpoint/2010/main" val="3436749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414" y="122301"/>
            <a:ext cx="6416826" cy="5166136"/>
          </a:xfrm>
        </p:spPr>
        <p:txBody>
          <a:bodyPr>
            <a:noAutofit/>
          </a:bodyPr>
          <a:lstStyle/>
          <a:p>
            <a:r>
              <a:rPr lang="en-US" altLang="zh-CN" sz="3200" i="1" dirty="0" smtClean="0"/>
              <a:t>“</a:t>
            </a:r>
            <a:r>
              <a:rPr lang="en-CA" altLang="en-US" sz="3200" i="1" dirty="0">
                <a:solidFill>
                  <a:schemeClr val="bg1"/>
                </a:solidFill>
                <a:latin typeface="+mn-lt"/>
              </a:rPr>
              <a:t/>
            </a:r>
            <a:br>
              <a:rPr lang="en-CA" altLang="en-US" sz="3200" i="1" dirty="0">
                <a:solidFill>
                  <a:schemeClr val="bg1"/>
                </a:solidFill>
                <a:latin typeface="+mn-lt"/>
              </a:rPr>
            </a:br>
            <a:r>
              <a:rPr lang="en-CA" sz="3200" dirty="0">
                <a:solidFill>
                  <a:schemeClr val="bg1"/>
                </a:solidFill>
                <a:latin typeface="+mn-lt"/>
              </a:rPr>
              <a:t/>
            </a:r>
            <a:br>
              <a:rPr lang="en-CA" sz="3200" dirty="0">
                <a:solidFill>
                  <a:schemeClr val="bg1"/>
                </a:solidFill>
                <a:latin typeface="+mn-lt"/>
              </a:rPr>
            </a:br>
            <a:endParaRPr lang="en-US" altLang="en-US" sz="3200" dirty="0">
              <a:solidFill>
                <a:schemeClr val="bg1"/>
              </a:solidFill>
              <a:latin typeface="+mn-lt"/>
            </a:endParaRPr>
          </a:p>
        </p:txBody>
      </p:sp>
      <p:sp>
        <p:nvSpPr>
          <p:cNvPr id="5" name="TextBox 4"/>
          <p:cNvSpPr txBox="1"/>
          <p:nvPr/>
        </p:nvSpPr>
        <p:spPr>
          <a:xfrm>
            <a:off x="4367292" y="650706"/>
            <a:ext cx="7757652" cy="1938992"/>
          </a:xfrm>
          <a:prstGeom prst="rect">
            <a:avLst/>
          </a:prstGeom>
          <a:noFill/>
        </p:spPr>
        <p:txBody>
          <a:bodyPr wrap="square" rtlCol="0">
            <a:spAutoFit/>
          </a:bodyPr>
          <a:lstStyle/>
          <a:p>
            <a:endParaRPr lang="en-CA" sz="3600" dirty="0">
              <a:solidFill>
                <a:schemeClr val="bg1"/>
              </a:solidFill>
            </a:endParaRPr>
          </a:p>
          <a:p>
            <a:endParaRPr lang="en-CA" sz="2800" dirty="0">
              <a:solidFill>
                <a:schemeClr val="bg1"/>
              </a:solidFill>
            </a:endParaRPr>
          </a:p>
          <a:p>
            <a:pPr marL="457200" indent="-457200">
              <a:buFont typeface="Courier New" panose="02070309020205020404" pitchFamily="49" charset="0"/>
              <a:buChar char="o"/>
            </a:pPr>
            <a:endParaRPr lang="en-CA" sz="2800" dirty="0">
              <a:solidFill>
                <a:schemeClr val="bg1"/>
              </a:solidFill>
            </a:endParaRPr>
          </a:p>
          <a:p>
            <a:endParaRPr lang="en-US" sz="2800" dirty="0" smtClean="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75" y="122301"/>
            <a:ext cx="3994404" cy="2995803"/>
          </a:xfrm>
          <a:prstGeom prst="rect">
            <a:avLst/>
          </a:prstGeom>
        </p:spPr>
      </p:pic>
      <p:pic>
        <p:nvPicPr>
          <p:cNvPr id="8" name="Picture 7"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3">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
        <p:nvSpPr>
          <p:cNvPr id="2" name="Rectangle 1"/>
          <p:cNvSpPr/>
          <p:nvPr/>
        </p:nvSpPr>
        <p:spPr>
          <a:xfrm>
            <a:off x="4947384" y="252853"/>
            <a:ext cx="7177559" cy="1938992"/>
          </a:xfrm>
          <a:prstGeom prst="rect">
            <a:avLst/>
          </a:prstGeom>
        </p:spPr>
        <p:txBody>
          <a:bodyPr wrap="square">
            <a:spAutoFit/>
          </a:bodyPr>
          <a:lstStyle/>
          <a:p>
            <a:endParaRPr lang="en-CA" sz="4000" b="1" dirty="0" smtClean="0">
              <a:solidFill>
                <a:schemeClr val="bg1"/>
              </a:solidFill>
            </a:endParaRPr>
          </a:p>
          <a:p>
            <a:r>
              <a:rPr lang="en-CA" sz="4000" b="1" dirty="0" smtClean="0">
                <a:solidFill>
                  <a:schemeClr val="bg1"/>
                </a:solidFill>
              </a:rPr>
              <a:t>Scripture Readings:</a:t>
            </a:r>
          </a:p>
          <a:p>
            <a:pPr marL="571500" indent="-571500">
              <a:buFontTx/>
              <a:buChar char="-"/>
            </a:pPr>
            <a:r>
              <a:rPr lang="en-CA" sz="4000" b="1" dirty="0" smtClean="0">
                <a:solidFill>
                  <a:schemeClr val="bg1"/>
                </a:solidFill>
              </a:rPr>
              <a:t>Genesis 24:1 – 28</a:t>
            </a:r>
          </a:p>
        </p:txBody>
      </p:sp>
    </p:spTree>
    <p:extLst>
      <p:ext uri="{BB962C8B-B14F-4D97-AF65-F5344CB8AC3E}">
        <p14:creationId xmlns:p14="http://schemas.microsoft.com/office/powerpoint/2010/main" val="2456851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600</TotalTime>
  <Words>409</Words>
  <Application>Microsoft Office PowerPoint</Application>
  <PresentationFormat>Widescreen</PresentationFormat>
  <Paragraphs>142</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宋体</vt:lpstr>
      <vt:lpstr>Arial</vt:lpstr>
      <vt:lpstr>Calibri</vt:lpstr>
      <vt:lpstr>Calibri Light</vt:lpstr>
      <vt:lpstr>Courier New</vt:lpstr>
      <vt:lpstr>Office Theme</vt:lpstr>
      <vt:lpstr>PowerPoint Presentation</vt:lpstr>
      <vt:lpstr>“  </vt:lpstr>
      <vt:lpstr>“  </vt:lpstr>
      <vt:lpstr>“  </vt:lpstr>
      <vt:lpstr>“  </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Janke</dc:creator>
  <cp:lastModifiedBy>Kathy Kornelsen</cp:lastModifiedBy>
  <cp:revision>9</cp:revision>
  <dcterms:created xsi:type="dcterms:W3CDTF">2020-05-06T20:31:50Z</dcterms:created>
  <dcterms:modified xsi:type="dcterms:W3CDTF">2020-05-12T16:22:03Z</dcterms:modified>
</cp:coreProperties>
</file>