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5" r:id="rId5"/>
    <p:sldId id="263" r:id="rId6"/>
    <p:sldId id="260" r:id="rId7"/>
    <p:sldId id="262" r:id="rId8"/>
    <p:sldId id="264" r:id="rId9"/>
    <p:sldId id="258" r:id="rId10"/>
    <p:sldId id="269" r:id="rId11"/>
    <p:sldId id="270" r:id="rId12"/>
    <p:sldId id="271" r:id="rId13"/>
    <p:sldId id="268" r:id="rId14"/>
    <p:sldId id="273" r:id="rId15"/>
    <p:sldId id="274" r:id="rId16"/>
    <p:sldId id="272" r:id="rId17"/>
    <p:sldId id="275" r:id="rId18"/>
    <p:sldId id="276" r:id="rId19"/>
    <p:sldId id="277" r:id="rId20"/>
    <p:sldId id="279" r:id="rId21"/>
    <p:sldId id="283" r:id="rId22"/>
    <p:sldId id="282" r:id="rId23"/>
    <p:sldId id="280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79C3-144F-4B3B-BC0A-4E7692B83DFF}" type="datetimeFigureOut">
              <a:rPr lang="en-CA" smtClean="0"/>
              <a:t>2020-05-12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F184-169F-4D63-8515-2303A3679A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903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79C3-144F-4B3B-BC0A-4E7692B83DFF}" type="datetimeFigureOut">
              <a:rPr lang="en-CA" smtClean="0"/>
              <a:t>2020-05-12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F184-169F-4D63-8515-2303A3679A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30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79C3-144F-4B3B-BC0A-4E7692B83DFF}" type="datetimeFigureOut">
              <a:rPr lang="en-CA" smtClean="0"/>
              <a:t>2020-05-12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F184-169F-4D63-8515-2303A3679A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705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79C3-144F-4B3B-BC0A-4E7692B83DFF}" type="datetimeFigureOut">
              <a:rPr lang="en-CA" smtClean="0"/>
              <a:t>2020-05-12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F184-169F-4D63-8515-2303A3679A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735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79C3-144F-4B3B-BC0A-4E7692B83DFF}" type="datetimeFigureOut">
              <a:rPr lang="en-CA" smtClean="0"/>
              <a:t>2020-05-12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F184-169F-4D63-8515-2303A3679A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651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79C3-144F-4B3B-BC0A-4E7692B83DFF}" type="datetimeFigureOut">
              <a:rPr lang="en-CA" smtClean="0"/>
              <a:t>2020-05-12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F184-169F-4D63-8515-2303A3679A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925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79C3-144F-4B3B-BC0A-4E7692B83DFF}" type="datetimeFigureOut">
              <a:rPr lang="en-CA" smtClean="0"/>
              <a:t>2020-05-12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F184-169F-4D63-8515-2303A3679A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233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79C3-144F-4B3B-BC0A-4E7692B83DFF}" type="datetimeFigureOut">
              <a:rPr lang="en-CA" smtClean="0"/>
              <a:t>2020-05-12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F184-169F-4D63-8515-2303A3679A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214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79C3-144F-4B3B-BC0A-4E7692B83DFF}" type="datetimeFigureOut">
              <a:rPr lang="en-CA" smtClean="0"/>
              <a:t>2020-05-12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F184-169F-4D63-8515-2303A3679A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80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79C3-144F-4B3B-BC0A-4E7692B83DFF}" type="datetimeFigureOut">
              <a:rPr lang="en-CA" smtClean="0"/>
              <a:t>2020-05-12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F184-169F-4D63-8515-2303A3679A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81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79C3-144F-4B3B-BC0A-4E7692B83DFF}" type="datetimeFigureOut">
              <a:rPr lang="en-CA" smtClean="0"/>
              <a:t>2020-05-12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F184-169F-4D63-8515-2303A3679A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14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879C3-144F-4B3B-BC0A-4E7692B83DFF}" type="datetimeFigureOut">
              <a:rPr lang="en-CA" smtClean="0"/>
              <a:t>2020-05-12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0F184-169F-4D63-8515-2303A3679A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847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7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Test </a:t>
            </a:r>
            <a:r>
              <a:rPr lang="en-CA" sz="3600" i="1" dirty="0" smtClean="0">
                <a:solidFill>
                  <a:schemeClr val="bg1"/>
                </a:solidFill>
              </a:rPr>
              <a:t>- </a:t>
            </a:r>
            <a:r>
              <a:rPr lang="en-US" sz="3600" i="1" dirty="0" smtClean="0">
                <a:solidFill>
                  <a:schemeClr val="bg1"/>
                </a:solidFill>
              </a:rPr>
              <a:t>the </a:t>
            </a:r>
            <a:r>
              <a:rPr lang="en-US" sz="3600" i="1" dirty="0">
                <a:solidFill>
                  <a:schemeClr val="bg1"/>
                </a:solidFill>
              </a:rPr>
              <a:t>means by which the presence, quality, or genuineness of anything is </a:t>
            </a:r>
            <a:r>
              <a:rPr lang="en-US" sz="3600" i="1" dirty="0" smtClean="0">
                <a:solidFill>
                  <a:schemeClr val="bg1"/>
                </a:solidFill>
              </a:rPr>
              <a:t>determined</a:t>
            </a:r>
            <a:r>
              <a:rPr lang="en-US" sz="3600" i="1" dirty="0">
                <a:solidFill>
                  <a:schemeClr val="bg1"/>
                </a:solidFill>
              </a:rPr>
              <a:t>.</a:t>
            </a:r>
            <a:endParaRPr lang="en-US" sz="2800" i="1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3994404" cy="2995803"/>
          </a:xfrm>
          <a:prstGeom prst="rect">
            <a:avLst/>
          </a:prstGeom>
        </p:spPr>
      </p:pic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8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4283129" cy="488289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4" y="122301"/>
            <a:ext cx="4179759" cy="48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2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4283129" cy="488289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4" y="122301"/>
            <a:ext cx="4179759" cy="4882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49" y="122301"/>
            <a:ext cx="6616040" cy="414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3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3994404" cy="2995803"/>
          </a:xfrm>
          <a:prstGeom prst="rect">
            <a:avLst/>
          </a:prstGeom>
        </p:spPr>
      </p:pic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91940" y="233603"/>
            <a:ext cx="784555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4000" b="1" dirty="0" smtClean="0">
                <a:solidFill>
                  <a:schemeClr val="bg1"/>
                </a:solidFill>
              </a:rPr>
              <a:t>Faith Tests… Why?</a:t>
            </a:r>
          </a:p>
          <a:p>
            <a:pPr lvl="0"/>
            <a:r>
              <a:rPr lang="en-CA" sz="4000" b="1" dirty="0">
                <a:solidFill>
                  <a:schemeClr val="bg1"/>
                </a:solidFill>
              </a:rPr>
              <a:t/>
            </a:r>
            <a:br>
              <a:rPr lang="en-CA" sz="4000" b="1" dirty="0">
                <a:solidFill>
                  <a:schemeClr val="bg1"/>
                </a:solidFill>
              </a:rPr>
            </a:br>
            <a:r>
              <a:rPr lang="en-CA" sz="3600" b="1" dirty="0" smtClean="0">
                <a:solidFill>
                  <a:schemeClr val="bg1"/>
                </a:solidFill>
              </a:rPr>
              <a:t>- </a:t>
            </a:r>
            <a:r>
              <a:rPr lang="es-BO" sz="3600" dirty="0" smtClean="0">
                <a:solidFill>
                  <a:schemeClr val="bg1"/>
                </a:solidFill>
              </a:rPr>
              <a:t>To </a:t>
            </a:r>
            <a:r>
              <a:rPr lang="es-BO" sz="3600" dirty="0" err="1" smtClean="0">
                <a:solidFill>
                  <a:schemeClr val="bg1"/>
                </a:solidFill>
              </a:rPr>
              <a:t>know</a:t>
            </a:r>
            <a:r>
              <a:rPr lang="es-BO" sz="3600" dirty="0" smtClean="0">
                <a:solidFill>
                  <a:schemeClr val="bg1"/>
                </a:solidFill>
              </a:rPr>
              <a:t> </a:t>
            </a:r>
            <a:r>
              <a:rPr lang="es-BO" sz="3600" dirty="0" err="1" smtClean="0">
                <a:solidFill>
                  <a:schemeClr val="bg1"/>
                </a:solidFill>
              </a:rPr>
              <a:t>what</a:t>
            </a:r>
            <a:r>
              <a:rPr lang="es-BO" sz="3600" dirty="0" smtClean="0">
                <a:solidFill>
                  <a:schemeClr val="bg1"/>
                </a:solidFill>
              </a:rPr>
              <a:t> </a:t>
            </a:r>
            <a:r>
              <a:rPr lang="es-BO" sz="3600" dirty="0" err="1" smtClean="0">
                <a:solidFill>
                  <a:schemeClr val="bg1"/>
                </a:solidFill>
              </a:rPr>
              <a:t>was</a:t>
            </a:r>
            <a:r>
              <a:rPr lang="es-BO" sz="3600" dirty="0" smtClean="0">
                <a:solidFill>
                  <a:schemeClr val="bg1"/>
                </a:solidFill>
              </a:rPr>
              <a:t> in </a:t>
            </a:r>
            <a:r>
              <a:rPr lang="es-BO" sz="3600" dirty="0" err="1" smtClean="0">
                <a:solidFill>
                  <a:schemeClr val="bg1"/>
                </a:solidFill>
              </a:rPr>
              <a:t>your</a:t>
            </a:r>
            <a:r>
              <a:rPr lang="es-BO" sz="3600" dirty="0" smtClean="0">
                <a:solidFill>
                  <a:schemeClr val="bg1"/>
                </a:solidFill>
              </a:rPr>
              <a:t> </a:t>
            </a:r>
            <a:r>
              <a:rPr lang="es-BO" sz="3600" dirty="0" err="1" smtClean="0">
                <a:solidFill>
                  <a:schemeClr val="bg1"/>
                </a:solidFill>
              </a:rPr>
              <a:t>heart</a:t>
            </a:r>
            <a:r>
              <a:rPr lang="es-BO" sz="3600" dirty="0" smtClean="0">
                <a:solidFill>
                  <a:schemeClr val="bg1"/>
                </a:solidFill>
              </a:rPr>
              <a:t>…</a:t>
            </a:r>
          </a:p>
          <a:p>
            <a:pPr lvl="0"/>
            <a:r>
              <a:rPr lang="es-BO" sz="3600" dirty="0" smtClean="0">
                <a:solidFill>
                  <a:schemeClr val="bg1"/>
                </a:solidFill>
              </a:rPr>
              <a:t>- To </a:t>
            </a:r>
            <a:r>
              <a:rPr lang="es-BO" sz="3600" dirty="0" err="1" smtClean="0">
                <a:solidFill>
                  <a:schemeClr val="bg1"/>
                </a:solidFill>
              </a:rPr>
              <a:t>know</a:t>
            </a:r>
            <a:r>
              <a:rPr lang="es-BO" sz="3600" dirty="0" smtClean="0">
                <a:solidFill>
                  <a:schemeClr val="bg1"/>
                </a:solidFill>
              </a:rPr>
              <a:t> </a:t>
            </a:r>
            <a:r>
              <a:rPr lang="es-BO" sz="3600" dirty="0" err="1" smtClean="0">
                <a:solidFill>
                  <a:schemeClr val="bg1"/>
                </a:solidFill>
              </a:rPr>
              <a:t>whether</a:t>
            </a:r>
            <a:r>
              <a:rPr lang="es-BO" sz="3600" dirty="0" smtClean="0">
                <a:solidFill>
                  <a:schemeClr val="bg1"/>
                </a:solidFill>
              </a:rPr>
              <a:t> </a:t>
            </a:r>
            <a:r>
              <a:rPr lang="es-BO" sz="3600" dirty="0" err="1" smtClean="0">
                <a:solidFill>
                  <a:schemeClr val="bg1"/>
                </a:solidFill>
              </a:rPr>
              <a:t>you</a:t>
            </a:r>
            <a:r>
              <a:rPr lang="es-BO" sz="3600" dirty="0" smtClean="0">
                <a:solidFill>
                  <a:schemeClr val="bg1"/>
                </a:solidFill>
              </a:rPr>
              <a:t> </a:t>
            </a:r>
            <a:r>
              <a:rPr lang="es-BO" sz="3600" dirty="0" err="1" smtClean="0">
                <a:solidFill>
                  <a:schemeClr val="bg1"/>
                </a:solidFill>
              </a:rPr>
              <a:t>love</a:t>
            </a:r>
            <a:r>
              <a:rPr lang="es-BO" sz="3600" dirty="0" smtClean="0">
                <a:solidFill>
                  <a:schemeClr val="bg1"/>
                </a:solidFill>
              </a:rPr>
              <a:t> </a:t>
            </a:r>
            <a:r>
              <a:rPr lang="es-BO" sz="3600" dirty="0" err="1" smtClean="0">
                <a:solidFill>
                  <a:schemeClr val="bg1"/>
                </a:solidFill>
              </a:rPr>
              <a:t>the</a:t>
            </a:r>
            <a:r>
              <a:rPr lang="es-BO" sz="3600" dirty="0" smtClean="0">
                <a:solidFill>
                  <a:schemeClr val="bg1"/>
                </a:solidFill>
              </a:rPr>
              <a:t> Lord…</a:t>
            </a:r>
          </a:p>
          <a:p>
            <a:pPr lvl="0"/>
            <a:r>
              <a:rPr lang="es-BO" sz="3600" dirty="0" smtClean="0">
                <a:solidFill>
                  <a:schemeClr val="bg1"/>
                </a:solidFill>
              </a:rPr>
              <a:t>- To </a:t>
            </a:r>
            <a:r>
              <a:rPr lang="es-BO" sz="3600" dirty="0" err="1" smtClean="0">
                <a:solidFill>
                  <a:schemeClr val="bg1"/>
                </a:solidFill>
              </a:rPr>
              <a:t>know</a:t>
            </a:r>
            <a:r>
              <a:rPr lang="es-BO" sz="3600" dirty="0" smtClean="0">
                <a:solidFill>
                  <a:schemeClr val="bg1"/>
                </a:solidFill>
              </a:rPr>
              <a:t> </a:t>
            </a:r>
            <a:r>
              <a:rPr lang="es-BO" sz="3600" dirty="0" err="1" smtClean="0">
                <a:solidFill>
                  <a:schemeClr val="bg1"/>
                </a:solidFill>
              </a:rPr>
              <a:t>whether</a:t>
            </a:r>
            <a:r>
              <a:rPr lang="es-BO" sz="3600" dirty="0" smtClean="0">
                <a:solidFill>
                  <a:schemeClr val="bg1"/>
                </a:solidFill>
              </a:rPr>
              <a:t> Israel </a:t>
            </a:r>
            <a:r>
              <a:rPr lang="es-BO" sz="3600" dirty="0" err="1" smtClean="0">
                <a:solidFill>
                  <a:schemeClr val="bg1"/>
                </a:solidFill>
              </a:rPr>
              <a:t>would</a:t>
            </a:r>
            <a:r>
              <a:rPr lang="es-BO" sz="3600" dirty="0" smtClean="0">
                <a:solidFill>
                  <a:schemeClr val="bg1"/>
                </a:solidFill>
              </a:rPr>
              <a:t> </a:t>
            </a:r>
            <a:r>
              <a:rPr lang="es-BO" sz="3600" dirty="0" err="1" smtClean="0">
                <a:solidFill>
                  <a:schemeClr val="bg1"/>
                </a:solidFill>
              </a:rPr>
              <a:t>obey</a:t>
            </a:r>
            <a:r>
              <a:rPr lang="es-BO" sz="3600" dirty="0" smtClean="0">
                <a:solidFill>
                  <a:schemeClr val="bg1"/>
                </a:solidFill>
              </a:rPr>
              <a:t>…</a:t>
            </a:r>
          </a:p>
          <a:p>
            <a:pPr lvl="0"/>
            <a:r>
              <a:rPr lang="en-CA" sz="3600" dirty="0" smtClean="0">
                <a:solidFill>
                  <a:schemeClr val="bg1"/>
                </a:solidFill>
              </a:rPr>
              <a:t>- To know all that was in his heart…</a:t>
            </a:r>
          </a:p>
          <a:p>
            <a:pPr lvl="0"/>
            <a:r>
              <a:rPr lang="en-CA" sz="3600" dirty="0" smtClean="0">
                <a:solidFill>
                  <a:schemeClr val="bg1"/>
                </a:solidFill>
              </a:rPr>
              <a:t>- To know that you fear God…</a:t>
            </a:r>
            <a:endParaRPr lang="en-CA" sz="3600" dirty="0">
              <a:solidFill>
                <a:schemeClr val="bg1"/>
              </a:solidFill>
            </a:endParaRPr>
          </a:p>
          <a:p>
            <a:r>
              <a:rPr lang="es-BO" sz="3600" dirty="0">
                <a:solidFill>
                  <a:schemeClr val="bg1"/>
                </a:solidFill>
              </a:rPr>
              <a:t> </a:t>
            </a:r>
            <a:endParaRPr lang="en-C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91940" y="233603"/>
            <a:ext cx="7845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3600" dirty="0">
                <a:solidFill>
                  <a:schemeClr val="bg1"/>
                </a:solidFill>
              </a:rPr>
              <a:t> </a:t>
            </a:r>
            <a:endParaRPr lang="en-CA" sz="4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3" y="122301"/>
            <a:ext cx="4329835" cy="541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8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91940" y="233603"/>
            <a:ext cx="7845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3600" dirty="0">
                <a:solidFill>
                  <a:schemeClr val="bg1"/>
                </a:solidFill>
              </a:rPr>
              <a:t> </a:t>
            </a:r>
            <a:endParaRPr lang="en-CA" sz="4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3" y="122301"/>
            <a:ext cx="4329835" cy="54122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322" y="122301"/>
            <a:ext cx="5412294" cy="541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5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3994404" cy="2995803"/>
          </a:xfrm>
          <a:prstGeom prst="rect">
            <a:avLst/>
          </a:prstGeom>
        </p:spPr>
      </p:pic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91940" y="233603"/>
            <a:ext cx="7845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4000" b="1" dirty="0" smtClean="0">
                <a:solidFill>
                  <a:schemeClr val="bg1"/>
                </a:solidFill>
              </a:rPr>
              <a:t>Abraham’s Faith Tests: Big Three</a:t>
            </a:r>
          </a:p>
          <a:p>
            <a:pPr lvl="0"/>
            <a:r>
              <a:rPr lang="en-CA" sz="4000" b="1" dirty="0">
                <a:solidFill>
                  <a:schemeClr val="bg1"/>
                </a:solidFill>
              </a:rPr>
              <a:t/>
            </a:r>
            <a:br>
              <a:rPr lang="en-CA" sz="4000" b="1" dirty="0">
                <a:solidFill>
                  <a:schemeClr val="bg1"/>
                </a:solidFill>
              </a:rPr>
            </a:br>
            <a:endParaRPr lang="en-C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3994404" cy="2995803"/>
          </a:xfrm>
          <a:prstGeom prst="rect">
            <a:avLst/>
          </a:prstGeom>
        </p:spPr>
      </p:pic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91940" y="233603"/>
            <a:ext cx="7845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4000" b="1" dirty="0" smtClean="0">
                <a:solidFill>
                  <a:schemeClr val="bg1"/>
                </a:solidFill>
              </a:rPr>
              <a:t>Abraham’s Faith Tests: Big Three</a:t>
            </a:r>
          </a:p>
          <a:p>
            <a:pPr lvl="0"/>
            <a:r>
              <a:rPr lang="en-CA" sz="4000" b="1" dirty="0">
                <a:solidFill>
                  <a:schemeClr val="bg1"/>
                </a:solidFill>
              </a:rPr>
              <a:t/>
            </a:r>
            <a:br>
              <a:rPr lang="en-CA" sz="4000" b="1" dirty="0">
                <a:solidFill>
                  <a:schemeClr val="bg1"/>
                </a:solidFill>
              </a:rPr>
            </a:br>
            <a:r>
              <a:rPr lang="en-CA" sz="3600" b="1" dirty="0" smtClean="0">
                <a:solidFill>
                  <a:schemeClr val="bg1"/>
                </a:solidFill>
              </a:rPr>
              <a:t>- </a:t>
            </a:r>
            <a:r>
              <a:rPr lang="es-BO" sz="3600" dirty="0" err="1" smtClean="0">
                <a:solidFill>
                  <a:schemeClr val="bg1"/>
                </a:solidFill>
              </a:rPr>
              <a:t>Tests</a:t>
            </a:r>
            <a:r>
              <a:rPr lang="es-BO" sz="3600" dirty="0" smtClean="0">
                <a:solidFill>
                  <a:schemeClr val="bg1"/>
                </a:solidFill>
              </a:rPr>
              <a:t> </a:t>
            </a:r>
            <a:r>
              <a:rPr lang="es-BO" sz="3600" dirty="0" err="1">
                <a:solidFill>
                  <a:schemeClr val="bg1"/>
                </a:solidFill>
              </a:rPr>
              <a:t>that</a:t>
            </a:r>
            <a:r>
              <a:rPr lang="es-BO" sz="3600" dirty="0">
                <a:solidFill>
                  <a:schemeClr val="bg1"/>
                </a:solidFill>
              </a:rPr>
              <a:t> </a:t>
            </a:r>
            <a:r>
              <a:rPr lang="es-BO" sz="3600" dirty="0" err="1">
                <a:solidFill>
                  <a:schemeClr val="bg1"/>
                </a:solidFill>
              </a:rPr>
              <a:t>require</a:t>
            </a:r>
            <a:r>
              <a:rPr lang="es-BO" sz="3600" dirty="0">
                <a:solidFill>
                  <a:schemeClr val="bg1"/>
                </a:solidFill>
              </a:rPr>
              <a:t> </a:t>
            </a:r>
            <a:r>
              <a:rPr lang="es-BO" sz="3600" dirty="0" err="1">
                <a:solidFill>
                  <a:schemeClr val="bg1"/>
                </a:solidFill>
              </a:rPr>
              <a:t>Change</a:t>
            </a:r>
            <a:r>
              <a:rPr lang="es-BO" sz="3600" dirty="0">
                <a:solidFill>
                  <a:schemeClr val="bg1"/>
                </a:solidFill>
              </a:rPr>
              <a:t> (11:8 – 10)</a:t>
            </a:r>
            <a:endParaRPr lang="en-CA" sz="3600" dirty="0">
              <a:solidFill>
                <a:schemeClr val="bg1"/>
              </a:solidFill>
            </a:endParaRPr>
          </a:p>
          <a:p>
            <a:r>
              <a:rPr lang="es-BO" sz="3600" dirty="0">
                <a:solidFill>
                  <a:schemeClr val="bg1"/>
                </a:solidFill>
              </a:rPr>
              <a:t> </a:t>
            </a:r>
            <a:endParaRPr lang="en-CA" sz="3600" dirty="0">
              <a:solidFill>
                <a:schemeClr val="bg1"/>
              </a:solidFill>
            </a:endParaRPr>
          </a:p>
          <a:p>
            <a:pPr lvl="0"/>
            <a:endParaRPr lang="en-C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1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3994404" cy="2995803"/>
          </a:xfrm>
          <a:prstGeom prst="rect">
            <a:avLst/>
          </a:prstGeom>
        </p:spPr>
      </p:pic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91940" y="233603"/>
            <a:ext cx="78455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4000" b="1" dirty="0" smtClean="0">
                <a:solidFill>
                  <a:schemeClr val="bg1"/>
                </a:solidFill>
              </a:rPr>
              <a:t>Abraham’s Faith Tests: Big Three</a:t>
            </a:r>
          </a:p>
          <a:p>
            <a:pPr lvl="0"/>
            <a:r>
              <a:rPr lang="en-CA" sz="4000" b="1" dirty="0">
                <a:solidFill>
                  <a:schemeClr val="bg1"/>
                </a:solidFill>
              </a:rPr>
              <a:t/>
            </a:r>
            <a:br>
              <a:rPr lang="en-CA" sz="4000" b="1" dirty="0">
                <a:solidFill>
                  <a:schemeClr val="bg1"/>
                </a:solidFill>
              </a:rPr>
            </a:br>
            <a:r>
              <a:rPr lang="en-CA" sz="3600" b="1" dirty="0" smtClean="0">
                <a:solidFill>
                  <a:schemeClr val="bg1"/>
                </a:solidFill>
              </a:rPr>
              <a:t>- </a:t>
            </a:r>
            <a:r>
              <a:rPr lang="es-BO" sz="3600" dirty="0" err="1" smtClean="0">
                <a:solidFill>
                  <a:schemeClr val="bg1"/>
                </a:solidFill>
              </a:rPr>
              <a:t>Tests</a:t>
            </a:r>
            <a:r>
              <a:rPr lang="es-BO" sz="3600" dirty="0" smtClean="0">
                <a:solidFill>
                  <a:schemeClr val="bg1"/>
                </a:solidFill>
              </a:rPr>
              <a:t> </a:t>
            </a:r>
            <a:r>
              <a:rPr lang="es-BO" sz="3600" dirty="0" err="1">
                <a:solidFill>
                  <a:schemeClr val="bg1"/>
                </a:solidFill>
              </a:rPr>
              <a:t>that</a:t>
            </a:r>
            <a:r>
              <a:rPr lang="es-BO" sz="3600" dirty="0">
                <a:solidFill>
                  <a:schemeClr val="bg1"/>
                </a:solidFill>
              </a:rPr>
              <a:t> </a:t>
            </a:r>
            <a:r>
              <a:rPr lang="es-BO" sz="3600" dirty="0" err="1">
                <a:solidFill>
                  <a:schemeClr val="bg1"/>
                </a:solidFill>
              </a:rPr>
              <a:t>require</a:t>
            </a:r>
            <a:r>
              <a:rPr lang="es-BO" sz="3600" dirty="0">
                <a:solidFill>
                  <a:schemeClr val="bg1"/>
                </a:solidFill>
              </a:rPr>
              <a:t> </a:t>
            </a:r>
            <a:r>
              <a:rPr lang="es-BO" sz="3600" dirty="0" err="1">
                <a:solidFill>
                  <a:schemeClr val="bg1"/>
                </a:solidFill>
              </a:rPr>
              <a:t>Change</a:t>
            </a:r>
            <a:r>
              <a:rPr lang="es-BO" sz="3600" dirty="0">
                <a:solidFill>
                  <a:schemeClr val="bg1"/>
                </a:solidFill>
              </a:rPr>
              <a:t> (11:8 – 10)</a:t>
            </a:r>
            <a:endParaRPr lang="en-CA" sz="3600" dirty="0">
              <a:solidFill>
                <a:schemeClr val="bg1"/>
              </a:solidFill>
            </a:endParaRPr>
          </a:p>
          <a:p>
            <a:r>
              <a:rPr lang="es-BO" sz="3600" dirty="0">
                <a:solidFill>
                  <a:schemeClr val="bg1"/>
                </a:solidFill>
              </a:rPr>
              <a:t> </a:t>
            </a:r>
            <a:endParaRPr lang="en-CA" sz="3600" dirty="0">
              <a:solidFill>
                <a:schemeClr val="bg1"/>
              </a:solidFill>
            </a:endParaRPr>
          </a:p>
          <a:p>
            <a:pPr lvl="0"/>
            <a:r>
              <a:rPr lang="es-BO" sz="3600" dirty="0" smtClean="0">
                <a:solidFill>
                  <a:schemeClr val="bg1"/>
                </a:solidFill>
              </a:rPr>
              <a:t>- </a:t>
            </a:r>
            <a:r>
              <a:rPr lang="es-BO" sz="3600" dirty="0" err="1" smtClean="0">
                <a:solidFill>
                  <a:schemeClr val="bg1"/>
                </a:solidFill>
              </a:rPr>
              <a:t>Tests</a:t>
            </a:r>
            <a:r>
              <a:rPr lang="es-BO" sz="3600" dirty="0" smtClean="0">
                <a:solidFill>
                  <a:schemeClr val="bg1"/>
                </a:solidFill>
              </a:rPr>
              <a:t> </a:t>
            </a:r>
            <a:r>
              <a:rPr lang="es-BO" sz="3600" dirty="0" err="1">
                <a:solidFill>
                  <a:schemeClr val="bg1"/>
                </a:solidFill>
              </a:rPr>
              <a:t>that</a:t>
            </a:r>
            <a:r>
              <a:rPr lang="es-BO" sz="3600" dirty="0">
                <a:solidFill>
                  <a:schemeClr val="bg1"/>
                </a:solidFill>
              </a:rPr>
              <a:t> </a:t>
            </a:r>
            <a:r>
              <a:rPr lang="es-BO" sz="3600" dirty="0" err="1">
                <a:solidFill>
                  <a:schemeClr val="bg1"/>
                </a:solidFill>
              </a:rPr>
              <a:t>require</a:t>
            </a:r>
            <a:r>
              <a:rPr lang="es-BO" sz="3600" dirty="0">
                <a:solidFill>
                  <a:schemeClr val="bg1"/>
                </a:solidFill>
              </a:rPr>
              <a:t> </a:t>
            </a:r>
            <a:r>
              <a:rPr lang="es-BO" sz="3600" dirty="0" err="1">
                <a:solidFill>
                  <a:schemeClr val="bg1"/>
                </a:solidFill>
              </a:rPr>
              <a:t>Patience</a:t>
            </a:r>
            <a:r>
              <a:rPr lang="es-BO" sz="3600" dirty="0">
                <a:solidFill>
                  <a:schemeClr val="bg1"/>
                </a:solidFill>
              </a:rPr>
              <a:t> (11:11 – 12)</a:t>
            </a:r>
            <a:endParaRPr lang="en-CA" sz="3600" dirty="0">
              <a:solidFill>
                <a:schemeClr val="bg1"/>
              </a:solidFill>
            </a:endParaRPr>
          </a:p>
          <a:p>
            <a:r>
              <a:rPr lang="es-BO" sz="3600" dirty="0">
                <a:solidFill>
                  <a:schemeClr val="bg1"/>
                </a:solidFill>
              </a:rPr>
              <a:t> </a:t>
            </a:r>
            <a:endParaRPr lang="en-CA" sz="3600" dirty="0">
              <a:solidFill>
                <a:schemeClr val="bg1"/>
              </a:solidFill>
            </a:endParaRPr>
          </a:p>
          <a:p>
            <a:pPr lvl="0"/>
            <a:endParaRPr lang="en-C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3994404" cy="2995803"/>
          </a:xfrm>
          <a:prstGeom prst="rect">
            <a:avLst/>
          </a:prstGeom>
        </p:spPr>
      </p:pic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91940" y="233603"/>
            <a:ext cx="78455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4000" b="1" dirty="0" smtClean="0">
                <a:solidFill>
                  <a:schemeClr val="bg1"/>
                </a:solidFill>
              </a:rPr>
              <a:t>Abraham’s Faith Tests: Big Three</a:t>
            </a:r>
          </a:p>
          <a:p>
            <a:pPr lvl="0"/>
            <a:r>
              <a:rPr lang="en-CA" sz="4000" b="1" dirty="0">
                <a:solidFill>
                  <a:schemeClr val="bg1"/>
                </a:solidFill>
              </a:rPr>
              <a:t/>
            </a:r>
            <a:br>
              <a:rPr lang="en-CA" sz="4000" b="1" dirty="0">
                <a:solidFill>
                  <a:schemeClr val="bg1"/>
                </a:solidFill>
              </a:rPr>
            </a:br>
            <a:r>
              <a:rPr lang="en-CA" sz="3600" b="1" dirty="0" smtClean="0">
                <a:solidFill>
                  <a:schemeClr val="bg1"/>
                </a:solidFill>
              </a:rPr>
              <a:t>- </a:t>
            </a:r>
            <a:r>
              <a:rPr lang="es-BO" sz="3600" dirty="0" err="1" smtClean="0">
                <a:solidFill>
                  <a:schemeClr val="bg1"/>
                </a:solidFill>
              </a:rPr>
              <a:t>Tests</a:t>
            </a:r>
            <a:r>
              <a:rPr lang="es-BO" sz="3600" dirty="0" smtClean="0">
                <a:solidFill>
                  <a:schemeClr val="bg1"/>
                </a:solidFill>
              </a:rPr>
              <a:t> </a:t>
            </a:r>
            <a:r>
              <a:rPr lang="es-BO" sz="3600" dirty="0" err="1">
                <a:solidFill>
                  <a:schemeClr val="bg1"/>
                </a:solidFill>
              </a:rPr>
              <a:t>that</a:t>
            </a:r>
            <a:r>
              <a:rPr lang="es-BO" sz="3600" dirty="0">
                <a:solidFill>
                  <a:schemeClr val="bg1"/>
                </a:solidFill>
              </a:rPr>
              <a:t> </a:t>
            </a:r>
            <a:r>
              <a:rPr lang="es-BO" sz="3600" dirty="0" err="1">
                <a:solidFill>
                  <a:schemeClr val="bg1"/>
                </a:solidFill>
              </a:rPr>
              <a:t>require</a:t>
            </a:r>
            <a:r>
              <a:rPr lang="es-BO" sz="3600" dirty="0">
                <a:solidFill>
                  <a:schemeClr val="bg1"/>
                </a:solidFill>
              </a:rPr>
              <a:t> </a:t>
            </a:r>
            <a:r>
              <a:rPr lang="es-BO" sz="3600" dirty="0" err="1">
                <a:solidFill>
                  <a:schemeClr val="bg1"/>
                </a:solidFill>
              </a:rPr>
              <a:t>Change</a:t>
            </a:r>
            <a:r>
              <a:rPr lang="es-BO" sz="3600" dirty="0">
                <a:solidFill>
                  <a:schemeClr val="bg1"/>
                </a:solidFill>
              </a:rPr>
              <a:t> (11:8 – 10)</a:t>
            </a:r>
            <a:endParaRPr lang="en-CA" sz="3600" dirty="0">
              <a:solidFill>
                <a:schemeClr val="bg1"/>
              </a:solidFill>
            </a:endParaRPr>
          </a:p>
          <a:p>
            <a:r>
              <a:rPr lang="es-BO" sz="3600" dirty="0">
                <a:solidFill>
                  <a:schemeClr val="bg1"/>
                </a:solidFill>
              </a:rPr>
              <a:t> </a:t>
            </a:r>
            <a:endParaRPr lang="en-CA" sz="3600" dirty="0">
              <a:solidFill>
                <a:schemeClr val="bg1"/>
              </a:solidFill>
            </a:endParaRPr>
          </a:p>
          <a:p>
            <a:pPr lvl="0"/>
            <a:r>
              <a:rPr lang="es-BO" sz="3600" dirty="0" smtClean="0">
                <a:solidFill>
                  <a:schemeClr val="bg1"/>
                </a:solidFill>
              </a:rPr>
              <a:t>- </a:t>
            </a:r>
            <a:r>
              <a:rPr lang="es-BO" sz="3600" dirty="0" err="1" smtClean="0">
                <a:solidFill>
                  <a:schemeClr val="bg1"/>
                </a:solidFill>
              </a:rPr>
              <a:t>Tests</a:t>
            </a:r>
            <a:r>
              <a:rPr lang="es-BO" sz="3600" dirty="0" smtClean="0">
                <a:solidFill>
                  <a:schemeClr val="bg1"/>
                </a:solidFill>
              </a:rPr>
              <a:t> </a:t>
            </a:r>
            <a:r>
              <a:rPr lang="es-BO" sz="3600" dirty="0" err="1">
                <a:solidFill>
                  <a:schemeClr val="bg1"/>
                </a:solidFill>
              </a:rPr>
              <a:t>that</a:t>
            </a:r>
            <a:r>
              <a:rPr lang="es-BO" sz="3600" dirty="0">
                <a:solidFill>
                  <a:schemeClr val="bg1"/>
                </a:solidFill>
              </a:rPr>
              <a:t> </a:t>
            </a:r>
            <a:r>
              <a:rPr lang="es-BO" sz="3600" dirty="0" err="1">
                <a:solidFill>
                  <a:schemeClr val="bg1"/>
                </a:solidFill>
              </a:rPr>
              <a:t>require</a:t>
            </a:r>
            <a:r>
              <a:rPr lang="es-BO" sz="3600" dirty="0">
                <a:solidFill>
                  <a:schemeClr val="bg1"/>
                </a:solidFill>
              </a:rPr>
              <a:t> </a:t>
            </a:r>
            <a:r>
              <a:rPr lang="es-BO" sz="3600" dirty="0" err="1">
                <a:solidFill>
                  <a:schemeClr val="bg1"/>
                </a:solidFill>
              </a:rPr>
              <a:t>Patience</a:t>
            </a:r>
            <a:r>
              <a:rPr lang="es-BO" sz="3600" dirty="0">
                <a:solidFill>
                  <a:schemeClr val="bg1"/>
                </a:solidFill>
              </a:rPr>
              <a:t> (11:11 – 12)</a:t>
            </a:r>
            <a:endParaRPr lang="en-CA" sz="3600" dirty="0">
              <a:solidFill>
                <a:schemeClr val="bg1"/>
              </a:solidFill>
            </a:endParaRPr>
          </a:p>
          <a:p>
            <a:r>
              <a:rPr lang="es-BO" sz="3600" dirty="0">
                <a:solidFill>
                  <a:schemeClr val="bg1"/>
                </a:solidFill>
              </a:rPr>
              <a:t> </a:t>
            </a:r>
            <a:endParaRPr lang="en-CA" sz="3600" dirty="0">
              <a:solidFill>
                <a:schemeClr val="bg1"/>
              </a:solidFill>
            </a:endParaRPr>
          </a:p>
          <a:p>
            <a:pPr lvl="0"/>
            <a:r>
              <a:rPr lang="es-BO" sz="3600" dirty="0" smtClean="0">
                <a:solidFill>
                  <a:schemeClr val="bg1"/>
                </a:solidFill>
              </a:rPr>
              <a:t>- </a:t>
            </a:r>
            <a:r>
              <a:rPr lang="es-BO" sz="3600" dirty="0" err="1" smtClean="0">
                <a:solidFill>
                  <a:schemeClr val="bg1"/>
                </a:solidFill>
              </a:rPr>
              <a:t>Tests</a:t>
            </a:r>
            <a:r>
              <a:rPr lang="es-BO" sz="3600" dirty="0" smtClean="0">
                <a:solidFill>
                  <a:schemeClr val="bg1"/>
                </a:solidFill>
              </a:rPr>
              <a:t> </a:t>
            </a:r>
            <a:r>
              <a:rPr lang="es-BO" sz="3600" dirty="0" err="1">
                <a:solidFill>
                  <a:schemeClr val="bg1"/>
                </a:solidFill>
              </a:rPr>
              <a:t>that</a:t>
            </a:r>
            <a:r>
              <a:rPr lang="es-BO" sz="3600" dirty="0">
                <a:solidFill>
                  <a:schemeClr val="bg1"/>
                </a:solidFill>
              </a:rPr>
              <a:t> </a:t>
            </a:r>
            <a:r>
              <a:rPr lang="es-BO" sz="3600" dirty="0" err="1">
                <a:solidFill>
                  <a:schemeClr val="bg1"/>
                </a:solidFill>
              </a:rPr>
              <a:t>require</a:t>
            </a:r>
            <a:r>
              <a:rPr lang="es-BO" sz="3600" dirty="0">
                <a:solidFill>
                  <a:schemeClr val="bg1"/>
                </a:solidFill>
              </a:rPr>
              <a:t> </a:t>
            </a:r>
            <a:r>
              <a:rPr lang="es-BO" sz="3600" dirty="0" err="1">
                <a:solidFill>
                  <a:schemeClr val="bg1"/>
                </a:solidFill>
              </a:rPr>
              <a:t>Sacrifice</a:t>
            </a:r>
            <a:r>
              <a:rPr lang="es-BO" sz="3600" dirty="0">
                <a:solidFill>
                  <a:schemeClr val="bg1"/>
                </a:solidFill>
              </a:rPr>
              <a:t> (11:17 – 19)</a:t>
            </a:r>
            <a:endParaRPr lang="en-CA" sz="3600" dirty="0">
              <a:solidFill>
                <a:schemeClr val="bg1"/>
              </a:solidFill>
            </a:endParaRPr>
          </a:p>
          <a:p>
            <a:endParaRPr lang="en-C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9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9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22301"/>
            <a:ext cx="11612880" cy="653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9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104013"/>
            <a:ext cx="5523881" cy="41429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" y="420624"/>
            <a:ext cx="5038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solidFill>
                  <a:schemeClr val="bg1"/>
                </a:solidFill>
              </a:rPr>
              <a:t>Abraham’s Faith in God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58" y="1189939"/>
            <a:ext cx="3810911" cy="285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8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" y="175322"/>
            <a:ext cx="7068539" cy="3976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48" y="0"/>
            <a:ext cx="4818888" cy="64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7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" y="420624"/>
            <a:ext cx="5038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solidFill>
                  <a:schemeClr val="bg1"/>
                </a:solidFill>
              </a:rPr>
              <a:t>Our Faith in God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58" y="1189939"/>
            <a:ext cx="3810911" cy="28554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984" y="140134"/>
            <a:ext cx="6108192" cy="45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7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3994404" cy="2995803"/>
          </a:xfrm>
          <a:prstGeom prst="rect">
            <a:avLst/>
          </a:prstGeom>
        </p:spPr>
      </p:pic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="" xmlns:a16="http://schemas.microsoft.com/office/drawing/2014/main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38274" y="252853"/>
            <a:ext cx="66866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dirty="0" smtClean="0">
                <a:solidFill>
                  <a:schemeClr val="bg1"/>
                </a:solidFill>
              </a:rPr>
              <a:t>Faith Tests in our Lives:</a:t>
            </a:r>
          </a:p>
          <a:p>
            <a:r>
              <a:rPr lang="en-CA" sz="4000" b="1" dirty="0" smtClean="0">
                <a:solidFill>
                  <a:schemeClr val="bg1"/>
                </a:solidFill>
              </a:rPr>
              <a:t>Learning from Abraham</a:t>
            </a:r>
            <a:endParaRPr lang="en-C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3994404" cy="2995803"/>
          </a:xfrm>
          <a:prstGeom prst="rect">
            <a:avLst/>
          </a:prstGeom>
        </p:spPr>
      </p:pic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79392" y="252853"/>
            <a:ext cx="7845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dirty="0" smtClean="0">
                <a:solidFill>
                  <a:schemeClr val="bg1"/>
                </a:solidFill>
              </a:rPr>
              <a:t>Scripture Readings:</a:t>
            </a:r>
          </a:p>
          <a:p>
            <a:pPr marL="571500" indent="-571500">
              <a:buFontTx/>
              <a:buChar char="-"/>
            </a:pPr>
            <a:r>
              <a:rPr lang="en-CA" sz="4000" b="1" dirty="0" smtClean="0">
                <a:solidFill>
                  <a:schemeClr val="bg1"/>
                </a:solidFill>
              </a:rPr>
              <a:t>Genesis 22:1 – 14</a:t>
            </a:r>
          </a:p>
          <a:p>
            <a:pPr marL="571500" indent="-571500">
              <a:buFontTx/>
              <a:buChar char="-"/>
            </a:pPr>
            <a:r>
              <a:rPr lang="en-CA" sz="4000" b="1" dirty="0" smtClean="0">
                <a:solidFill>
                  <a:schemeClr val="bg1"/>
                </a:solidFill>
              </a:rPr>
              <a:t>Hebrews 11:17 - 19</a:t>
            </a:r>
            <a:r>
              <a:rPr lang="en-CA" sz="4000" b="1" dirty="0">
                <a:solidFill>
                  <a:schemeClr val="bg1"/>
                </a:solidFill>
              </a:rPr>
              <a:t/>
            </a:r>
            <a:br>
              <a:rPr lang="en-CA" sz="4000" b="1" dirty="0">
                <a:solidFill>
                  <a:schemeClr val="bg1"/>
                </a:solidFill>
              </a:rPr>
            </a:br>
            <a:endParaRPr lang="en-C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9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466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" t="-339" r="127" b="339"/>
          <a:stretch/>
        </p:blipFill>
        <p:spPr>
          <a:xfrm>
            <a:off x="0" y="0"/>
            <a:ext cx="7578291" cy="56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0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" t="-339" r="127" b="339"/>
          <a:stretch/>
        </p:blipFill>
        <p:spPr>
          <a:xfrm>
            <a:off x="0" y="0"/>
            <a:ext cx="7578291" cy="5683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7" t="52331" r="40174" b="32358"/>
          <a:stretch/>
        </p:blipFill>
        <p:spPr>
          <a:xfrm>
            <a:off x="8860537" y="2344035"/>
            <a:ext cx="2615183" cy="263030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480560" y="3364992"/>
            <a:ext cx="4114800" cy="2103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9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17" y="14170"/>
            <a:ext cx="5662261" cy="684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1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" y="122301"/>
            <a:ext cx="6416826" cy="5166136"/>
          </a:xfrm>
        </p:spPr>
        <p:txBody>
          <a:bodyPr>
            <a:noAutofit/>
          </a:bodyPr>
          <a:lstStyle/>
          <a:p>
            <a:r>
              <a:rPr lang="en-US" altLang="zh-CN" sz="3200" i="1" dirty="0" smtClean="0"/>
              <a:t>“</a:t>
            </a:r>
            <a:r>
              <a:rPr lang="en-CA" altLang="en-US" sz="3200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CA" altLang="en-US" sz="3200" i="1" dirty="0">
                <a:solidFill>
                  <a:schemeClr val="bg1"/>
                </a:solidFill>
                <a:latin typeface="+mn-lt"/>
              </a:rPr>
            </a:br>
            <a:r>
              <a:rPr lang="en-CA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en-CA" sz="3200" dirty="0">
                <a:solidFill>
                  <a:schemeClr val="bg1"/>
                </a:solidFill>
                <a:latin typeface="+mn-lt"/>
              </a:rPr>
            </a:br>
            <a:endParaRPr lang="en-US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348" y="122301"/>
            <a:ext cx="77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" y="122301"/>
            <a:ext cx="3994404" cy="2995803"/>
          </a:xfrm>
          <a:prstGeom prst="rect">
            <a:avLst/>
          </a:prstGeom>
        </p:spPr>
      </p:pic>
      <p:pic>
        <p:nvPicPr>
          <p:cNvPr id="8" name="Picture 7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5657850"/>
            <a:ext cx="12301537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6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92</Words>
  <Application>Microsoft Office PowerPoint</Application>
  <PresentationFormat>Widescreen</PresentationFormat>
  <Paragraphs>78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宋体</vt:lpstr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“  </vt:lpstr>
      <vt:lpstr>PowerPoint Presentation</vt:lpstr>
      <vt:lpstr>PowerPoint Presentation</vt:lpstr>
      <vt:lpstr>PowerPoint Presentation</vt:lpstr>
      <vt:lpstr>PowerPoint Presentation</vt:lpstr>
      <vt:lpstr>“  </vt:lpstr>
      <vt:lpstr>“  </vt:lpstr>
      <vt:lpstr>“  </vt:lpstr>
      <vt:lpstr>“  </vt:lpstr>
      <vt:lpstr>“  </vt:lpstr>
      <vt:lpstr>“  </vt:lpstr>
      <vt:lpstr>“  </vt:lpstr>
      <vt:lpstr>“  </vt:lpstr>
      <vt:lpstr>“  </vt:lpstr>
      <vt:lpstr>“  </vt:lpstr>
      <vt:lpstr>“  </vt:lpstr>
      <vt:lpstr>“  </vt:lpstr>
      <vt:lpstr>“  </vt:lpstr>
      <vt:lpstr>“  </vt:lpstr>
      <vt:lpstr>“  </vt:lpstr>
      <vt:lpstr>“ 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Janke</dc:creator>
  <cp:lastModifiedBy>Kathy Kornelsen</cp:lastModifiedBy>
  <cp:revision>24</cp:revision>
  <dcterms:created xsi:type="dcterms:W3CDTF">2020-05-01T17:00:37Z</dcterms:created>
  <dcterms:modified xsi:type="dcterms:W3CDTF">2020-05-12T16:16:37Z</dcterms:modified>
</cp:coreProperties>
</file>